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3" r:id="rId6"/>
    <p:sldMasterId id="2147483706" r:id="rId7"/>
  </p:sldMasterIdLst>
  <p:notesMasterIdLst>
    <p:notesMasterId r:id="rId22"/>
  </p:notesMasterIdLst>
  <p:sldIdLst>
    <p:sldId id="256" r:id="rId8"/>
    <p:sldId id="299" r:id="rId9"/>
    <p:sldId id="272" r:id="rId10"/>
    <p:sldId id="273" r:id="rId11"/>
    <p:sldId id="274" r:id="rId12"/>
    <p:sldId id="313" r:id="rId13"/>
    <p:sldId id="275" r:id="rId14"/>
    <p:sldId id="314" r:id="rId15"/>
    <p:sldId id="315" r:id="rId16"/>
    <p:sldId id="316" r:id="rId17"/>
    <p:sldId id="317" r:id="rId18"/>
    <p:sldId id="318" r:id="rId19"/>
    <p:sldId id="298" r:id="rId20"/>
    <p:sldId id="300"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6314A4-351C-47CB-9F6C-A5E3BDD173A5}">
          <p14:sldIdLst>
            <p14:sldId id="256"/>
            <p14:sldId id="299"/>
            <p14:sldId id="272"/>
            <p14:sldId id="273"/>
            <p14:sldId id="274"/>
            <p14:sldId id="313"/>
            <p14:sldId id="275"/>
            <p14:sldId id="314"/>
            <p14:sldId id="315"/>
            <p14:sldId id="316"/>
            <p14:sldId id="317"/>
            <p14:sldId id="318"/>
            <p14:sldId id="298"/>
          </p14:sldIdLst>
        </p14:section>
        <p14:section name="Finish" id="{11E2DE76-2F92-4E3B-B03E-A595CEA0FABC}">
          <p14:sldIdLst>
            <p14:sldId id="3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302"/>
    <a:srgbClr val="47962D"/>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4841" autoAdjust="0"/>
  </p:normalViewPr>
  <p:slideViewPr>
    <p:cSldViewPr snapToGrid="0">
      <p:cViewPr varScale="1">
        <p:scale>
          <a:sx n="63" d="100"/>
          <a:sy n="63" d="100"/>
        </p:scale>
        <p:origin x="954" y="72"/>
      </p:cViewPr>
      <p:guideLst/>
    </p:cSldViewPr>
  </p:slideViewPr>
  <p:notesTextViewPr>
    <p:cViewPr>
      <p:scale>
        <a:sx n="66" d="100"/>
        <a:sy n="66" d="100"/>
      </p:scale>
      <p:origin x="0" y="0"/>
    </p:cViewPr>
  </p:notesTextViewPr>
  <p:sorterViewPr>
    <p:cViewPr>
      <p:scale>
        <a:sx n="120" d="100"/>
        <a:sy n="120" d="100"/>
      </p:scale>
      <p:origin x="0" y="-52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DBDB3-FFD9-492B-B058-0A3EBA3C3C46}" type="datetimeFigureOut">
              <a:rPr lang="sv-SE" smtClean="0"/>
              <a:t>2020-07-02</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D5AFA-32CF-4197-9C38-6F40BEF7974E}" type="slidenum">
              <a:rPr lang="sv-SE" smtClean="0"/>
              <a:t>‹#›</a:t>
            </a:fld>
            <a:endParaRPr lang="sv-SE"/>
          </a:p>
        </p:txBody>
      </p:sp>
    </p:spTree>
    <p:extLst>
      <p:ext uri="{BB962C8B-B14F-4D97-AF65-F5344CB8AC3E}">
        <p14:creationId xmlns:p14="http://schemas.microsoft.com/office/powerpoint/2010/main" val="398007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A8CD5AFA-32CF-4197-9C38-6F40BEF7974E}" type="slidenum">
              <a:rPr lang="sv-SE" smtClean="0"/>
              <a:t>1</a:t>
            </a:fld>
            <a:endParaRPr lang="sv-SE"/>
          </a:p>
        </p:txBody>
      </p:sp>
    </p:spTree>
    <p:extLst>
      <p:ext uri="{BB962C8B-B14F-4D97-AF65-F5344CB8AC3E}">
        <p14:creationId xmlns:p14="http://schemas.microsoft.com/office/powerpoint/2010/main" val="2773214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sv-SE"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FF94F495-0C05-401B-97D1-8B8BF03EB4E9}" type="slidenum">
              <a:rPr lang="sv-SE" smtClean="0"/>
              <a:pPr/>
              <a:t>10</a:t>
            </a:fld>
            <a:endParaRPr lang="sv-SE"/>
          </a:p>
        </p:txBody>
      </p:sp>
    </p:spTree>
    <p:extLst>
      <p:ext uri="{BB962C8B-B14F-4D97-AF65-F5344CB8AC3E}">
        <p14:creationId xmlns:p14="http://schemas.microsoft.com/office/powerpoint/2010/main" val="901821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sv-SE" dirty="0"/>
          </a:p>
        </p:txBody>
      </p:sp>
      <p:sp>
        <p:nvSpPr>
          <p:cNvPr id="4" name="Slide Number Placeholder 3"/>
          <p:cNvSpPr>
            <a:spLocks noGrp="1"/>
          </p:cNvSpPr>
          <p:nvPr>
            <p:ph type="sldNum" sz="quarter" idx="10"/>
          </p:nvPr>
        </p:nvSpPr>
        <p:spPr/>
        <p:txBody>
          <a:bodyPr/>
          <a:lstStyle/>
          <a:p>
            <a:fld id="{FF94F495-0C05-401B-97D1-8B8BF03EB4E9}" type="slidenum">
              <a:rPr lang="sv-SE" smtClean="0"/>
              <a:pPr/>
              <a:t>11</a:t>
            </a:fld>
            <a:endParaRPr lang="sv-SE"/>
          </a:p>
        </p:txBody>
      </p:sp>
    </p:spTree>
    <p:extLst>
      <p:ext uri="{BB962C8B-B14F-4D97-AF65-F5344CB8AC3E}">
        <p14:creationId xmlns:p14="http://schemas.microsoft.com/office/powerpoint/2010/main" val="4118248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aseline="0" dirty="0" smtClean="0"/>
          </a:p>
          <a:p>
            <a:endParaRPr lang="sv-SE" dirty="0"/>
          </a:p>
        </p:txBody>
      </p:sp>
      <p:sp>
        <p:nvSpPr>
          <p:cNvPr id="4" name="Slide Number Placeholder 3"/>
          <p:cNvSpPr>
            <a:spLocks noGrp="1"/>
          </p:cNvSpPr>
          <p:nvPr>
            <p:ph type="sldNum" sz="quarter" idx="10"/>
          </p:nvPr>
        </p:nvSpPr>
        <p:spPr/>
        <p:txBody>
          <a:bodyPr/>
          <a:lstStyle/>
          <a:p>
            <a:fld id="{FF94F495-0C05-401B-97D1-8B8BF03EB4E9}" type="slidenum">
              <a:rPr lang="sv-SE" smtClean="0"/>
              <a:pPr/>
              <a:t>12</a:t>
            </a:fld>
            <a:endParaRPr lang="sv-SE"/>
          </a:p>
        </p:txBody>
      </p:sp>
    </p:spTree>
    <p:extLst>
      <p:ext uri="{BB962C8B-B14F-4D97-AF65-F5344CB8AC3E}">
        <p14:creationId xmlns:p14="http://schemas.microsoft.com/office/powerpoint/2010/main" val="487065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F495-0C05-401B-97D1-8B8BF03EB4E9}" type="slidenum">
              <a:rPr kumimoji="0" lang="sv-SE"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3847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baseline="0" dirty="0" smtClean="0">
                <a:solidFill>
                  <a:schemeClr val="tx1"/>
                </a:solidFill>
                <a:effectLst/>
                <a:latin typeface="Arial" panose="020B0604020202020204" pitchFamily="34" charset="0"/>
                <a:ea typeface="+mn-ea"/>
                <a:cs typeface="Arial" panose="020B0604020202020204" pitchFamily="34" charset="0"/>
              </a:rPr>
              <a:t>That was a quick summary of the first year with the new D4/D6.</a:t>
            </a:r>
          </a:p>
          <a:p>
            <a:endParaRPr lang="en-US" sz="1100" kern="1200" baseline="0" dirty="0" smtClean="0">
              <a:solidFill>
                <a:schemeClr val="tx1"/>
              </a:solidFill>
              <a:effectLst/>
              <a:latin typeface="Arial" panose="020B0604020202020204" pitchFamily="34" charset="0"/>
              <a:ea typeface="+mn-ea"/>
              <a:cs typeface="Arial" panose="020B0604020202020204" pitchFamily="34" charset="0"/>
            </a:endParaRPr>
          </a:p>
          <a:p>
            <a:r>
              <a:rPr lang="en-US" sz="1100" kern="1200" baseline="0" dirty="0" smtClean="0">
                <a:solidFill>
                  <a:schemeClr val="tx1"/>
                </a:solidFill>
                <a:effectLst/>
                <a:latin typeface="Arial" panose="020B0604020202020204" pitchFamily="34" charset="0"/>
                <a:ea typeface="+mn-ea"/>
                <a:cs typeface="Arial" panose="020B0604020202020204" pitchFamily="34" charset="0"/>
              </a:rPr>
              <a:t>Petter and I would like to thank you for your attention and wish you a good day.</a:t>
            </a:r>
            <a:endParaRPr lang="en-US" sz="1100" kern="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F495-0C05-401B-97D1-8B8BF03EB4E9}" type="slidenum">
              <a:rPr kumimoji="0" lang="sv-SE"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712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baseline="0" dirty="0"/>
              <a:t>Customer surveys</a:t>
            </a:r>
          </a:p>
          <a:p>
            <a:pPr algn="l"/>
            <a:r>
              <a:rPr lang="sv-SE" sz="900" baseline="0" dirty="0"/>
              <a:t>Customer clinics at Krossholmen</a:t>
            </a:r>
          </a:p>
          <a:p>
            <a:pPr algn="l"/>
            <a:r>
              <a:rPr lang="sv-SE" sz="900" baseline="0" dirty="0"/>
              <a:t>Experience of 100000 engines in use</a:t>
            </a:r>
          </a:p>
          <a:p>
            <a:pPr algn="l"/>
            <a:endParaRPr lang="sv-SE" sz="900" baseline="0" dirty="0"/>
          </a:p>
          <a:p>
            <a:r>
              <a:rPr lang="sv-SE" sz="900" dirty="0"/>
              <a:t>Answer has been clear:</a:t>
            </a:r>
          </a:p>
          <a:p>
            <a:pPr marL="172256" indent="-172256">
              <a:buFontTx/>
              <a:buChar char="-"/>
            </a:pPr>
            <a:r>
              <a:rPr lang="sv-SE" sz="900" dirty="0"/>
              <a:t>A product that you can rely on and trust</a:t>
            </a:r>
          </a:p>
          <a:p>
            <a:pPr marL="172256" indent="-172256">
              <a:buFontTx/>
              <a:buChar char="-"/>
            </a:pPr>
            <a:r>
              <a:rPr lang="sv-SE" sz="900" dirty="0"/>
              <a:t>Lower costs for service and less time spent on maintaining the equipment</a:t>
            </a:r>
          </a:p>
          <a:p>
            <a:pPr marL="172256" indent="-172256">
              <a:buFontTx/>
              <a:buChar char="-"/>
            </a:pPr>
            <a:r>
              <a:rPr lang="sv-SE" sz="900" dirty="0"/>
              <a:t>More power, comfort and a better user experience</a:t>
            </a:r>
          </a:p>
          <a:p>
            <a:endParaRPr lang="sv-SE" sz="900" dirty="0"/>
          </a:p>
          <a:p>
            <a:r>
              <a:rPr lang="sv-SE" sz="900" dirty="0"/>
              <a:t>These needs we have translated</a:t>
            </a:r>
            <a:r>
              <a:rPr lang="sv-SE" sz="900" baseline="0" dirty="0"/>
              <a:t> into product development requirements</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F495-0C05-401B-97D1-8B8BF03EB4E9}" type="slidenum">
              <a:rPr kumimoji="0" lang="sv-SE"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049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8698" rtl="0" eaLnBrk="1" fontAlgn="auto" latinLnBrk="0" hangingPunct="1">
              <a:lnSpc>
                <a:spcPct val="100000"/>
              </a:lnSpc>
              <a:spcBef>
                <a:spcPts val="0"/>
              </a:spcBef>
              <a:spcAft>
                <a:spcPts val="0"/>
              </a:spcAft>
              <a:buClrTx/>
              <a:buSzTx/>
              <a:buFontTx/>
              <a:buNone/>
              <a:tabLst/>
              <a:defRPr/>
            </a:pPr>
            <a:r>
              <a:rPr lang="en-US" sz="900" baseline="0" dirty="0" smtClean="0">
                <a:latin typeface="Calibri" panose="020F0502020204030204" pitchFamily="34" charset="0"/>
              </a:rPr>
              <a:t>Trust </a:t>
            </a:r>
            <a:r>
              <a:rPr lang="en-US" sz="900" baseline="0" dirty="0">
                <a:latin typeface="Calibri" panose="020F0502020204030204" pitchFamily="34" charset="0"/>
              </a:rPr>
              <a:t>in our propulsion systems, </a:t>
            </a:r>
            <a:r>
              <a:rPr lang="en-US" sz="900" baseline="0" dirty="0" smtClean="0">
                <a:latin typeface="Calibri" panose="020F0502020204030204" pitchFamily="34" charset="0"/>
              </a:rPr>
              <a:t>that is </a:t>
            </a:r>
            <a:r>
              <a:rPr lang="en-US" sz="900" baseline="0" dirty="0">
                <a:latin typeface="Calibri" panose="020F0502020204030204" pitchFamily="34" charset="0"/>
              </a:rPr>
              <a:t>the most important demand from our customers, this applies to commercial as well as leisure </a:t>
            </a:r>
            <a:r>
              <a:rPr lang="en-US" sz="900" baseline="0" dirty="0" smtClean="0">
                <a:latin typeface="Calibri" panose="020F0502020204030204" pitchFamily="34" charset="0"/>
              </a:rPr>
              <a:t>customers. That is why we set targets in the project to increase reliability.</a:t>
            </a:r>
            <a:endParaRPr lang="en-US" sz="900" dirty="0">
              <a:latin typeface="Calibri" panose="020F0502020204030204" pitchFamily="34" charset="0"/>
            </a:endParaRPr>
          </a:p>
          <a:p>
            <a:pPr marL="0" marR="0" lvl="0" indent="0" algn="l" defTabSz="918698"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endParaRPr>
          </a:p>
          <a:p>
            <a:pPr marL="171450" marR="0" lvl="0" indent="-171450" algn="l" defTabSz="91869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smtClean="0">
                <a:latin typeface="Calibri" panose="020F0502020204030204" pitchFamily="34" charset="0"/>
              </a:rPr>
              <a:t>This is not a small</a:t>
            </a:r>
            <a:r>
              <a:rPr lang="en-US" sz="900" baseline="0" dirty="0" smtClean="0">
                <a:latin typeface="Calibri" panose="020F0502020204030204" pitchFamily="34" charset="0"/>
              </a:rPr>
              <a:t> face lift, the engines are </a:t>
            </a:r>
            <a:r>
              <a:rPr lang="en-US" sz="900" dirty="0" smtClean="0">
                <a:latin typeface="Calibri" panose="020F0502020204030204" pitchFamily="34" charset="0"/>
              </a:rPr>
              <a:t>completely </a:t>
            </a:r>
            <a:r>
              <a:rPr lang="en-US" sz="900" dirty="0">
                <a:latin typeface="Calibri" panose="020F0502020204030204" pitchFamily="34" charset="0"/>
              </a:rPr>
              <a:t>reengineered, refined</a:t>
            </a:r>
            <a:r>
              <a:rPr lang="en-US" sz="900" baseline="0" dirty="0">
                <a:latin typeface="Calibri" panose="020F0502020204030204" pitchFamily="34" charset="0"/>
              </a:rPr>
              <a:t> for </a:t>
            </a:r>
            <a:r>
              <a:rPr lang="en-US" sz="900" baseline="0" dirty="0" smtClean="0">
                <a:latin typeface="Calibri" panose="020F0502020204030204" pitchFamily="34" charset="0"/>
              </a:rPr>
              <a:t>perfection, actually 85% of the content is updated, redesigned, improved</a:t>
            </a:r>
            <a:endParaRPr lang="en-US" sz="900" baseline="0" dirty="0">
              <a:latin typeface="Calibri" panose="020F0502020204030204" pitchFamily="34" charset="0"/>
            </a:endParaRPr>
          </a:p>
          <a:p>
            <a:pPr marL="171450" marR="0" lvl="0" indent="-171450" algn="l" defTabSz="91869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aseline="0" dirty="0" smtClean="0">
                <a:latin typeface="Calibri" panose="020F0502020204030204" pitchFamily="34" charset="0"/>
              </a:rPr>
              <a:t>Increased reliability. Means we can expect less disruptions for unpredictable problems.</a:t>
            </a:r>
          </a:p>
          <a:p>
            <a:pPr marL="171450" marR="0" lvl="0" indent="-171450" algn="l" defTabSz="91869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smtClean="0">
                <a:latin typeface="Calibri" panose="020F0502020204030204" pitchFamily="34" charset="0"/>
              </a:rPr>
              <a:t>And</a:t>
            </a:r>
            <a:r>
              <a:rPr lang="en-US" sz="900" baseline="0" dirty="0" smtClean="0">
                <a:latin typeface="Calibri" panose="020F0502020204030204" pitchFamily="34" charset="0"/>
              </a:rPr>
              <a:t> as a proof of the higher reliability we can now offer more </a:t>
            </a:r>
            <a:r>
              <a:rPr lang="en-US" sz="900" baseline="0" dirty="0">
                <a:latin typeface="Calibri" panose="020F0502020204030204" pitchFamily="34" charset="0"/>
              </a:rPr>
              <a:t>engine specs than what we could offer </a:t>
            </a:r>
            <a:r>
              <a:rPr lang="en-US" sz="900" baseline="0" dirty="0" smtClean="0">
                <a:latin typeface="Calibri" panose="020F0502020204030204" pitchFamily="34" charset="0"/>
              </a:rPr>
              <a:t>before for rating 4 operations.</a:t>
            </a:r>
            <a:endParaRPr lang="en-US" sz="900" baseline="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F495-0C05-401B-97D1-8B8BF03EB4E9}" type="slidenum">
              <a:rPr kumimoji="0" lang="sv-SE"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705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US" sz="900" dirty="0" smtClean="0">
                <a:latin typeface="Calibri" panose="020F0502020204030204" pitchFamily="34" charset="0"/>
              </a:rPr>
              <a:t>The second customer demand was about cost, and we have reduced the fuel consumption </a:t>
            </a:r>
            <a:r>
              <a:rPr lang="en-US" sz="900" dirty="0">
                <a:latin typeface="Calibri" panose="020F0502020204030204" pitchFamily="34" charset="0"/>
              </a:rPr>
              <a:t>up to 7% </a:t>
            </a:r>
            <a:r>
              <a:rPr lang="en-US" sz="900" dirty="0" smtClean="0">
                <a:latin typeface="Calibri" panose="020F0502020204030204" pitchFamily="34" charset="0"/>
              </a:rPr>
              <a:t>across the range, </a:t>
            </a:r>
            <a:r>
              <a:rPr lang="en-US" sz="900" dirty="0">
                <a:latin typeface="Calibri" panose="020F0502020204030204" pitchFamily="34" charset="0"/>
              </a:rPr>
              <a:t>maintenance</a:t>
            </a:r>
            <a:r>
              <a:rPr lang="en-US" sz="900" baseline="0" dirty="0">
                <a:latin typeface="Calibri" panose="020F0502020204030204" pitchFamily="34" charset="0"/>
              </a:rPr>
              <a:t> labor</a:t>
            </a:r>
            <a:r>
              <a:rPr lang="en-US" sz="900" dirty="0">
                <a:latin typeface="Calibri" panose="020F0502020204030204" pitchFamily="34" charset="0"/>
              </a:rPr>
              <a:t> is up to 20% less and parts and lubricants are up to 40% less.</a:t>
            </a:r>
          </a:p>
          <a:p>
            <a:pPr defTabSz="918698">
              <a:defRPr/>
            </a:pPr>
            <a:endParaRPr lang="en-US" sz="900" dirty="0">
              <a:latin typeface="Calibri" panose="020F0502020204030204" pitchFamily="34" charset="0"/>
            </a:endParaRPr>
          </a:p>
          <a:p>
            <a:pPr rtl="0" fontAlgn="ctr"/>
            <a:r>
              <a:rPr lang="sv-SE" sz="1100" kern="1200" dirty="0">
                <a:solidFill>
                  <a:schemeClr val="tx1"/>
                </a:solidFill>
                <a:effectLst/>
                <a:latin typeface="Arial" panose="020B0604020202020204" pitchFamily="34" charset="0"/>
                <a:ea typeface="+mn-ea"/>
                <a:cs typeface="Arial" panose="020B0604020202020204" pitchFamily="34" charset="0"/>
              </a:rPr>
              <a:t>This is done by:</a:t>
            </a:r>
          </a:p>
          <a:p>
            <a:pPr marL="171450" indent="-171450" rtl="0" fontAlgn="ctr">
              <a:buFont typeface="Arial" panose="020B0604020202020204" pitchFamily="34" charset="0"/>
              <a:buChar char="•"/>
            </a:pPr>
            <a:r>
              <a:rPr lang="sv-SE" sz="1100" kern="1200" dirty="0">
                <a:solidFill>
                  <a:schemeClr val="tx1"/>
                </a:solidFill>
                <a:effectLst/>
                <a:latin typeface="Arial" panose="020B0604020202020204" pitchFamily="34" charset="0"/>
                <a:ea typeface="+mn-ea"/>
                <a:cs typeface="Arial" panose="020B0604020202020204" pitchFamily="34" charset="0"/>
              </a:rPr>
              <a:t>Longer service intervals</a:t>
            </a:r>
          </a:p>
          <a:p>
            <a:pPr marL="171450" indent="-171450" rtl="0" fontAlgn="ctr">
              <a:buFont typeface="Arial" panose="020B0604020202020204" pitchFamily="34" charset="0"/>
              <a:buChar char="•"/>
            </a:pPr>
            <a:r>
              <a:rPr lang="sv-SE" sz="1100" kern="1200" dirty="0">
                <a:solidFill>
                  <a:schemeClr val="tx1"/>
                </a:solidFill>
                <a:effectLst/>
                <a:latin typeface="Arial" panose="020B0604020202020204" pitchFamily="34" charset="0"/>
                <a:ea typeface="+mn-ea"/>
                <a:cs typeface="Arial" panose="020B0604020202020204" pitchFamily="34" charset="0"/>
              </a:rPr>
              <a:t>Synchronized service</a:t>
            </a:r>
          </a:p>
          <a:p>
            <a:pPr marL="171450" indent="-171450" rtl="0" fontAlgn="ctr">
              <a:buFont typeface="Arial" panose="020B0604020202020204" pitchFamily="34" charset="0"/>
              <a:buChar char="•"/>
            </a:pPr>
            <a:r>
              <a:rPr lang="sv-SE" sz="1100" kern="1200" dirty="0">
                <a:solidFill>
                  <a:schemeClr val="tx1"/>
                </a:solidFill>
                <a:effectLst/>
                <a:latin typeface="Arial" panose="020B0604020202020204" pitchFamily="34" charset="0"/>
                <a:ea typeface="+mn-ea"/>
                <a:cs typeface="Arial" panose="020B0604020202020204" pitchFamily="34" charset="0"/>
              </a:rPr>
              <a:t>Less service points</a:t>
            </a:r>
          </a:p>
          <a:p>
            <a:pPr marL="171450" indent="-171450" rtl="0" fontAlgn="ctr">
              <a:buFont typeface="Arial" panose="020B0604020202020204" pitchFamily="34" charset="0"/>
              <a:buChar char="•"/>
            </a:pPr>
            <a:r>
              <a:rPr lang="sv-SE" sz="1100" kern="1200" dirty="0">
                <a:solidFill>
                  <a:schemeClr val="tx1"/>
                </a:solidFill>
                <a:effectLst/>
                <a:latin typeface="Arial" panose="020B0604020202020204" pitchFamily="34" charset="0"/>
                <a:ea typeface="+mn-ea"/>
                <a:cs typeface="Arial" panose="020B0604020202020204" pitchFamily="34" charset="0"/>
              </a:rPr>
              <a:t>Easier service</a:t>
            </a:r>
            <a:r>
              <a:rPr lang="sv-SE" sz="1100" kern="1200" baseline="0" dirty="0">
                <a:solidFill>
                  <a:schemeClr val="tx1"/>
                </a:solidFill>
                <a:effectLst/>
                <a:latin typeface="Arial" panose="020B0604020202020204" pitchFamily="34" charset="0"/>
                <a:ea typeface="+mn-ea"/>
                <a:cs typeface="Arial" panose="020B0604020202020204" pitchFamily="34" charset="0"/>
              </a:rPr>
              <a:t> </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operations</a:t>
            </a:r>
            <a:endParaRPr lang="sv-SE"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F495-0C05-401B-97D1-8B8BF03EB4E9}" type="slidenum">
              <a:rPr kumimoji="0" lang="sv-SE"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386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sv-SE" sz="1100" kern="1200" dirty="0" smtClean="0">
                <a:solidFill>
                  <a:schemeClr val="tx1"/>
                </a:solidFill>
                <a:effectLst/>
                <a:latin typeface="Arial" panose="020B0604020202020204" pitchFamily="34" charset="0"/>
                <a:ea typeface="+mn-ea"/>
                <a:cs typeface="Arial" panose="020B0604020202020204" pitchFamily="34" charset="0"/>
              </a:rPr>
              <a:t>The third</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 area that is important for our customers is the user experience. This is translated into performane requirements in three areas: Power, comfort and easy boating</a:t>
            </a:r>
          </a:p>
          <a:p>
            <a:pPr rtl="0" fontAlgn="ctr"/>
            <a:r>
              <a:rPr lang="sv-SE" sz="1100" kern="1200" dirty="0" smtClean="0">
                <a:solidFill>
                  <a:schemeClr val="tx1"/>
                </a:solidFill>
                <a:effectLst/>
                <a:latin typeface="Arial" panose="020B0604020202020204" pitchFamily="34" charset="0"/>
                <a:ea typeface="+mn-ea"/>
                <a:cs typeface="Arial" panose="020B0604020202020204" pitchFamily="34" charset="0"/>
              </a:rPr>
              <a:t> </a:t>
            </a:r>
          </a:p>
          <a:p>
            <a:pPr rtl="0" fontAlgn="ctr"/>
            <a:r>
              <a:rPr lang="sv-SE" sz="1100" kern="1200" dirty="0" smtClean="0">
                <a:solidFill>
                  <a:schemeClr val="tx1"/>
                </a:solidFill>
                <a:effectLst/>
                <a:latin typeface="Arial" panose="020B0604020202020204" pitchFamily="34" charset="0"/>
                <a:ea typeface="+mn-ea"/>
                <a:cs typeface="Arial" panose="020B0604020202020204" pitchFamily="34" charset="0"/>
              </a:rPr>
              <a:t>When it comes to power we have</a:t>
            </a:r>
          </a:p>
          <a:p>
            <a:pPr marL="171450" indent="-171450" rtl="0" fontAlgn="ctr">
              <a:buFont typeface="Arial" panose="020B0604020202020204" pitchFamily="34" charset="0"/>
              <a:buChar char="•"/>
            </a:pPr>
            <a:r>
              <a:rPr lang="sv-SE" sz="1100" kern="1200" dirty="0" smtClean="0">
                <a:solidFill>
                  <a:schemeClr val="tx1"/>
                </a:solidFill>
                <a:effectLst/>
                <a:latin typeface="Arial" panose="020B0604020202020204" pitchFamily="34" charset="0"/>
                <a:ea typeface="+mn-ea"/>
                <a:cs typeface="Arial" panose="020B0604020202020204" pitchFamily="34" charset="0"/>
              </a:rPr>
              <a:t>10% power increase across the range</a:t>
            </a:r>
          </a:p>
          <a:p>
            <a:pPr marL="171450" indent="-171450" rtl="0" fontAlgn="ctr">
              <a:buFont typeface="Arial" panose="020B0604020202020204" pitchFamily="34" charset="0"/>
              <a:buChar char="•"/>
            </a:pPr>
            <a:r>
              <a:rPr lang="sv-SE" sz="1100" kern="1200" dirty="0" smtClean="0">
                <a:solidFill>
                  <a:schemeClr val="tx1"/>
                </a:solidFill>
                <a:effectLst/>
                <a:latin typeface="Arial" panose="020B0604020202020204" pitchFamily="34" charset="0"/>
                <a:ea typeface="+mn-ea"/>
                <a:cs typeface="Arial" panose="020B0604020202020204" pitchFamily="34" charset="0"/>
              </a:rPr>
              <a:t>We</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 can then power l</a:t>
            </a:r>
            <a:r>
              <a:rPr lang="sv-SE" sz="1100" kern="1200" dirty="0" smtClean="0">
                <a:solidFill>
                  <a:schemeClr val="tx1"/>
                </a:solidFill>
                <a:effectLst/>
                <a:latin typeface="Arial" panose="020B0604020202020204" pitchFamily="34" charset="0"/>
                <a:ea typeface="+mn-ea"/>
                <a:cs typeface="Arial" panose="020B0604020202020204" pitchFamily="34" charset="0"/>
              </a:rPr>
              <a:t>arger boats with the</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 new D4/D6 </a:t>
            </a:r>
            <a:r>
              <a:rPr lang="sv-SE" sz="1100" kern="1200" dirty="0" smtClean="0">
                <a:solidFill>
                  <a:schemeClr val="tx1"/>
                </a:solidFill>
                <a:effectLst/>
                <a:latin typeface="Arial" panose="020B0604020202020204" pitchFamily="34" charset="0"/>
                <a:ea typeface="+mn-ea"/>
                <a:cs typeface="Arial" panose="020B0604020202020204" pitchFamily="34" charset="0"/>
              </a:rPr>
              <a:t>or get more power on current boat models</a:t>
            </a:r>
          </a:p>
          <a:p>
            <a:pPr rtl="0" fontAlgn="ctr"/>
            <a:r>
              <a:rPr lang="sv-SE" sz="1100" kern="1200" dirty="0" smtClean="0">
                <a:solidFill>
                  <a:schemeClr val="tx1"/>
                </a:solidFill>
                <a:effectLst/>
                <a:latin typeface="Arial" panose="020B0604020202020204" pitchFamily="34" charset="0"/>
                <a:ea typeface="+mn-ea"/>
                <a:cs typeface="Arial" panose="020B0604020202020204" pitchFamily="34" charset="0"/>
              </a:rPr>
              <a:t> </a:t>
            </a:r>
          </a:p>
          <a:p>
            <a:pPr rtl="0" fontAlgn="ctr"/>
            <a:r>
              <a:rPr lang="sv-SE" sz="1100" kern="1200" dirty="0" smtClean="0">
                <a:solidFill>
                  <a:schemeClr val="tx1"/>
                </a:solidFill>
                <a:effectLst/>
                <a:latin typeface="Arial" panose="020B0604020202020204" pitchFamily="34" charset="0"/>
                <a:ea typeface="+mn-ea"/>
                <a:cs typeface="Arial" panose="020B0604020202020204" pitchFamily="34" charset="0"/>
              </a:rPr>
              <a:t>Regarding comfort the</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 biggest news is the </a:t>
            </a:r>
            <a:endParaRPr lang="sv-SE" sz="1100" kern="1200" dirty="0" smtClean="0">
              <a:solidFill>
                <a:schemeClr val="tx1"/>
              </a:solidFill>
              <a:effectLst/>
              <a:latin typeface="Arial" panose="020B0604020202020204" pitchFamily="34" charset="0"/>
              <a:ea typeface="+mn-ea"/>
              <a:cs typeface="Arial" panose="020B0604020202020204" pitchFamily="34" charset="0"/>
            </a:endParaRPr>
          </a:p>
          <a:p>
            <a:pPr marL="171450" indent="-171450" rtl="0" fontAlgn="ctr">
              <a:buFont typeface="Arial" panose="020B0604020202020204" pitchFamily="34" charset="0"/>
              <a:buChar char="•"/>
            </a:pPr>
            <a:r>
              <a:rPr lang="sv-SE" sz="1100" kern="1200" dirty="0" smtClean="0">
                <a:solidFill>
                  <a:schemeClr val="tx1"/>
                </a:solidFill>
                <a:effectLst/>
                <a:latin typeface="Arial" panose="020B0604020202020204" pitchFamily="34" charset="0"/>
                <a:ea typeface="+mn-ea"/>
                <a:cs typeface="Arial" panose="020B0604020202020204" pitchFamily="34" charset="0"/>
              </a:rPr>
              <a:t>Completely new DPI with</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 silent shift and low speed mode</a:t>
            </a:r>
            <a:endParaRPr lang="sv-SE"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sv-SE" sz="1100" kern="1200" dirty="0" smtClean="0">
                <a:solidFill>
                  <a:schemeClr val="tx1"/>
                </a:solidFill>
                <a:effectLst/>
                <a:latin typeface="Arial" panose="020B0604020202020204" pitchFamily="34" charset="0"/>
                <a:ea typeface="+mn-ea"/>
                <a:cs typeface="Arial" panose="020B0604020202020204" pitchFamily="34" charset="0"/>
              </a:rPr>
              <a:t>Smoother and</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 more precise running engine</a:t>
            </a:r>
            <a:endParaRPr lang="sv-SE"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lang="sv-SE"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sv-SE" sz="1100" kern="1200" dirty="0" smtClean="0">
                <a:solidFill>
                  <a:schemeClr val="tx1"/>
                </a:solidFill>
                <a:effectLst/>
                <a:latin typeface="Arial" panose="020B0604020202020204" pitchFamily="34" charset="0"/>
                <a:ea typeface="+mn-ea"/>
                <a:cs typeface="Arial" panose="020B0604020202020204" pitchFamily="34" charset="0"/>
              </a:rPr>
              <a:t>Last but not least</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 when it comes to easy boating the new D4/D6 offers </a:t>
            </a:r>
            <a:endParaRPr lang="sv-SE"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sv-SE" sz="1100" kern="1200" dirty="0" smtClean="0">
                <a:solidFill>
                  <a:schemeClr val="tx1"/>
                </a:solidFill>
                <a:effectLst/>
                <a:latin typeface="Arial" panose="020B0604020202020204" pitchFamily="34" charset="0"/>
                <a:ea typeface="+mn-ea"/>
                <a:cs typeface="Arial" panose="020B0604020202020204" pitchFamily="34" charset="0"/>
              </a:rPr>
              <a:t>Improved</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 m</a:t>
            </a:r>
            <a:r>
              <a:rPr lang="sv-SE" sz="1100" kern="1200" dirty="0" smtClean="0">
                <a:solidFill>
                  <a:schemeClr val="tx1"/>
                </a:solidFill>
                <a:effectLst/>
                <a:latin typeface="Arial" panose="020B0604020202020204" pitchFamily="34" charset="0"/>
                <a:ea typeface="+mn-ea"/>
                <a:cs typeface="Arial" panose="020B0604020202020204" pitchFamily="34" charset="0"/>
              </a:rPr>
              <a:t>aneuverability, especially fantastic improvement on the sterndrive with new features</a:t>
            </a:r>
          </a:p>
          <a:p>
            <a:pPr marL="171450" indent="-171450" rtl="0" fontAlgn="ctr">
              <a:buFont typeface="Arial" panose="020B0604020202020204" pitchFamily="34" charset="0"/>
              <a:buChar char="•"/>
            </a:pPr>
            <a:r>
              <a:rPr lang="sv-SE" sz="1100" kern="1200" dirty="0" smtClean="0">
                <a:solidFill>
                  <a:schemeClr val="tx1"/>
                </a:solidFill>
                <a:effectLst/>
                <a:latin typeface="Arial" panose="020B0604020202020204" pitchFamily="34" charset="0"/>
                <a:ea typeface="+mn-ea"/>
                <a:cs typeface="Arial" panose="020B0604020202020204" pitchFamily="34" charset="0"/>
              </a:rPr>
              <a:t>Better diagnosibility and system monitoring of the complete package</a:t>
            </a:r>
          </a:p>
          <a:p>
            <a:pPr marL="171450" indent="-171450" rtl="0" fontAlgn="ctr">
              <a:buFont typeface="Arial" panose="020B0604020202020204" pitchFamily="34" charset="0"/>
              <a:buChar char="•"/>
            </a:pPr>
            <a:r>
              <a:rPr lang="sv-SE" sz="1100" kern="1200" dirty="0" smtClean="0">
                <a:solidFill>
                  <a:schemeClr val="tx1"/>
                </a:solidFill>
                <a:effectLst/>
                <a:latin typeface="Arial" panose="020B0604020202020204" pitchFamily="34" charset="0"/>
                <a:ea typeface="+mn-ea"/>
                <a:cs typeface="Arial" panose="020B0604020202020204" pitchFamily="34" charset="0"/>
              </a:rPr>
              <a:t>And</a:t>
            </a:r>
            <a:r>
              <a:rPr lang="sv-SE" sz="1100" kern="1200" baseline="0" dirty="0" smtClean="0">
                <a:solidFill>
                  <a:schemeClr val="tx1"/>
                </a:solidFill>
                <a:effectLst/>
                <a:latin typeface="Arial" panose="020B0604020202020204" pitchFamily="34" charset="0"/>
                <a:ea typeface="+mn-ea"/>
                <a:cs typeface="Arial" panose="020B0604020202020204" pitchFamily="34" charset="0"/>
              </a:rPr>
              <a:t> e</a:t>
            </a:r>
            <a:r>
              <a:rPr lang="sv-SE" sz="1100" kern="1200" dirty="0" smtClean="0">
                <a:solidFill>
                  <a:schemeClr val="tx1"/>
                </a:solidFill>
                <a:effectLst/>
                <a:latin typeface="Arial" panose="020B0604020202020204" pitchFamily="34" charset="0"/>
                <a:ea typeface="+mn-ea"/>
                <a:cs typeface="Arial" panose="020B0604020202020204" pitchFamily="34" charset="0"/>
              </a:rPr>
              <a:t>asier service on the IPS</a:t>
            </a:r>
          </a:p>
          <a:p>
            <a:pPr defTabSz="918698">
              <a:defRPr/>
            </a:pPr>
            <a:endParaRPr lang="en-US" dirty="0">
              <a:solidFill>
                <a:schemeClr val="bg2"/>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8698" rtl="0" eaLnBrk="1" fontAlgn="auto" latinLnBrk="0" hangingPunct="1">
              <a:lnSpc>
                <a:spcPct val="100000"/>
              </a:lnSpc>
              <a:spcBef>
                <a:spcPts val="0"/>
              </a:spcBef>
              <a:spcAft>
                <a:spcPts val="0"/>
              </a:spcAft>
              <a:buClrTx/>
              <a:buSzTx/>
              <a:buFontTx/>
              <a:buNone/>
              <a:tabLst/>
              <a:defRPr/>
            </a:pPr>
            <a:fld id="{FF94F495-0C05-401B-97D1-8B8BF03EB4E9}" type="slidenum">
              <a:rPr kumimoji="0" lang="sv-SE"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8698" rtl="0" eaLnBrk="1" fontAlgn="auto" latinLnBrk="0" hangingPunct="1">
                <a:lnSpc>
                  <a:spcPct val="100000"/>
                </a:lnSpc>
                <a:spcBef>
                  <a:spcPts val="0"/>
                </a:spcBef>
                <a:spcAft>
                  <a:spcPts val="0"/>
                </a:spcAft>
                <a:buClrTx/>
                <a:buSzTx/>
                <a:buFontTx/>
                <a:buNone/>
                <a:tabLst/>
                <a:defRPr/>
              </a:pPr>
              <a:t>5</a:t>
            </a:fld>
            <a:endParaRPr kumimoji="0" lang="sv-SE"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9958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ctr">
              <a:buFont typeface="Arial" panose="020B0604020202020204" pitchFamily="34" charset="0"/>
              <a:buNone/>
            </a:pPr>
            <a:endParaRPr lang="sv-SE" sz="1100" kern="1200" baseline="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F495-0C05-401B-97D1-8B8BF03EB4E9}" type="slidenum">
              <a:rPr kumimoji="0" lang="sv-SE"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2771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F495-0C05-401B-97D1-8B8BF03EB4E9}" type="slidenum">
              <a:rPr kumimoji="0" lang="sv-SE"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1439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100" kern="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FF94F495-0C05-401B-97D1-8B8BF03EB4E9}" type="slidenum">
              <a:rPr lang="sv-SE" smtClean="0"/>
              <a:pPr/>
              <a:t>8</a:t>
            </a:fld>
            <a:endParaRPr lang="sv-SE"/>
          </a:p>
        </p:txBody>
      </p:sp>
    </p:spTree>
    <p:extLst>
      <p:ext uri="{BB962C8B-B14F-4D97-AF65-F5344CB8AC3E}">
        <p14:creationId xmlns:p14="http://schemas.microsoft.com/office/powerpoint/2010/main" val="1578864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0" dirty="0">
              <a:effectLst/>
            </a:endParaRPr>
          </a:p>
        </p:txBody>
      </p:sp>
      <p:sp>
        <p:nvSpPr>
          <p:cNvPr id="4" name="Slide Number Placeholder 3"/>
          <p:cNvSpPr>
            <a:spLocks noGrp="1"/>
          </p:cNvSpPr>
          <p:nvPr>
            <p:ph type="sldNum" sz="quarter" idx="10"/>
          </p:nvPr>
        </p:nvSpPr>
        <p:spPr/>
        <p:txBody>
          <a:bodyPr/>
          <a:lstStyle/>
          <a:p>
            <a:fld id="{FF94F495-0C05-401B-97D1-8B8BF03EB4E9}" type="slidenum">
              <a:rPr lang="sv-SE" smtClean="0"/>
              <a:pPr/>
              <a:t>9</a:t>
            </a:fld>
            <a:endParaRPr lang="sv-SE"/>
          </a:p>
        </p:txBody>
      </p:sp>
    </p:spTree>
    <p:extLst>
      <p:ext uri="{BB962C8B-B14F-4D97-AF65-F5344CB8AC3E}">
        <p14:creationId xmlns:p14="http://schemas.microsoft.com/office/powerpoint/2010/main" val="2323882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A8BD1D4A-3221-49E8-813C-9805541EC3CC}" type="datetimeFigureOut">
              <a:rPr lang="sv-SE" smtClean="0"/>
              <a:t>2020-07-02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2101483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A8BD1D4A-3221-49E8-813C-9805541EC3CC}" type="datetimeFigureOut">
              <a:rPr lang="sv-SE" smtClean="0"/>
              <a:t>2020-07-02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35088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A8BD1D4A-3221-49E8-813C-9805541EC3CC}" type="datetimeFigureOut">
              <a:rPr lang="sv-SE" smtClean="0"/>
              <a:t>2020-07-02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2558007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8" name="Rectangle 27"/>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2" name="Title 1"/>
          <p:cNvSpPr>
            <a:spLocks noGrp="1"/>
          </p:cNvSpPr>
          <p:nvPr>
            <p:ph type="title" hasCustomPrompt="1"/>
          </p:nvPr>
        </p:nvSpPr>
        <p:spPr>
          <a:xfrm>
            <a:off x="726017" y="1301263"/>
            <a:ext cx="7609091" cy="1591359"/>
          </a:xfrm>
        </p:spPr>
        <p:txBody>
          <a:bodyPr anchor="b" anchorCtr="0"/>
          <a:lstStyle>
            <a:lvl1pPr>
              <a:lnSpc>
                <a:spcPts val="5500"/>
              </a:lnSpc>
              <a:defRPr sz="7000" b="1" i="0" cap="all" spc="0" baseline="0">
                <a:latin typeface="Arial" panose="020B0604020202020204" pitchFamily="34" charset="0"/>
                <a:cs typeface="VolvoBroad" panose="020B0806020102060101" pitchFamily="34" charset="0"/>
              </a:defRPr>
            </a:lvl1pPr>
          </a:lstStyle>
          <a:p>
            <a:r>
              <a:rPr lang="en-US" dirty="0"/>
              <a:t>Click to add title</a:t>
            </a:r>
            <a:br>
              <a:rPr lang="en-US" dirty="0"/>
            </a:br>
            <a:r>
              <a:rPr lang="en-US" dirty="0"/>
              <a:t>max two lines</a:t>
            </a:r>
            <a:endParaRPr lang="sv-SE" dirty="0"/>
          </a:p>
        </p:txBody>
      </p:sp>
      <p:sp>
        <p:nvSpPr>
          <p:cNvPr id="5" name="Text Placeholder 4"/>
          <p:cNvSpPr>
            <a:spLocks noGrp="1"/>
          </p:cNvSpPr>
          <p:nvPr>
            <p:ph type="body" sz="quarter" idx="10" hasCustomPrompt="1"/>
          </p:nvPr>
        </p:nvSpPr>
        <p:spPr>
          <a:xfrm>
            <a:off x="726017" y="2789665"/>
            <a:ext cx="7608712" cy="474663"/>
          </a:xfrm>
        </p:spPr>
        <p:txBody>
          <a:bodyPr>
            <a:noAutofit/>
          </a:bodyPr>
          <a:lstStyle>
            <a:lvl1pPr marL="0" indent="0">
              <a:buNone/>
              <a:defRPr sz="2000" spc="-30" baseline="0"/>
            </a:lvl1pPr>
          </a:lstStyle>
          <a:p>
            <a:pPr lvl="0"/>
            <a:r>
              <a:rPr lang="en-US"/>
              <a:t>Click to add sub-heading – max one line</a:t>
            </a:r>
          </a:p>
        </p:txBody>
      </p:sp>
      <p:sp>
        <p:nvSpPr>
          <p:cNvPr id="8" name="Picture Placeholder 7"/>
          <p:cNvSpPr>
            <a:spLocks noGrp="1"/>
          </p:cNvSpPr>
          <p:nvPr>
            <p:ph type="pic" sz="quarter" idx="11" hasCustomPrompt="1"/>
          </p:nvPr>
        </p:nvSpPr>
        <p:spPr>
          <a:xfrm>
            <a:off x="167218" y="3429000"/>
            <a:ext cx="11857567" cy="3314700"/>
          </a:xfrm>
        </p:spPr>
        <p:txBody>
          <a:bodyPr anchor="ctr" anchorCtr="0">
            <a:normAutofit/>
          </a:bodyPr>
          <a:lstStyle>
            <a:lvl1pPr marL="0" indent="0" algn="ctr">
              <a:buNone/>
              <a:defRPr sz="1400"/>
            </a:lvl1pPr>
          </a:lstStyle>
          <a:p>
            <a:r>
              <a:rPr lang="sv-SE"/>
              <a:t>Click icon to insert Picture</a:t>
            </a:r>
          </a:p>
        </p:txBody>
      </p:sp>
      <p:grpSp>
        <p:nvGrpSpPr>
          <p:cNvPr id="32" name="Group 31"/>
          <p:cNvGrpSpPr/>
          <p:nvPr userDrawn="1"/>
        </p:nvGrpSpPr>
        <p:grpSpPr>
          <a:xfrm>
            <a:off x="-2016369" y="87480"/>
            <a:ext cx="1914772" cy="6195613"/>
            <a:chOff x="-1512277" y="87480"/>
            <a:chExt cx="1436079" cy="6195613"/>
          </a:xfrm>
        </p:grpSpPr>
        <p:sp>
          <p:nvSpPr>
            <p:cNvPr id="33" name="Rectangle 32"/>
            <p:cNvSpPr/>
            <p:nvPr userDrawn="1"/>
          </p:nvSpPr>
          <p:spPr>
            <a:xfrm>
              <a:off x="-1380392" y="230723"/>
              <a:ext cx="1304194" cy="584775"/>
            </a:xfrm>
            <a:prstGeom prst="rect">
              <a:avLst/>
            </a:prstGeom>
          </p:spPr>
          <p:txBody>
            <a:bodyPr wrap="square">
              <a:spAutoFit/>
            </a:bodyPr>
            <a:lstStyle/>
            <a:p>
              <a:pPr algn="r"/>
              <a:r>
                <a:rPr lang="sv-SE" sz="800">
                  <a:solidFill>
                    <a:schemeClr val="bg2"/>
                  </a:solidFill>
                </a:rPr>
                <a:t>On the Home tab, in the Slides group,</a:t>
              </a:r>
              <a:r>
                <a:rPr lang="sv-SE" sz="800" baseline="0">
                  <a:solidFill>
                    <a:schemeClr val="bg2"/>
                  </a:solidFill>
                </a:rPr>
                <a:t> </a:t>
              </a:r>
              <a:r>
                <a:rPr lang="en-US" sz="800">
                  <a:solidFill>
                    <a:schemeClr val="bg2"/>
                  </a:solidFill>
                </a:rPr>
                <a:t>click the down arrow on the New Slide button </a:t>
              </a:r>
              <a:r>
                <a:rPr lang="sv-SE" sz="800">
                  <a:solidFill>
                    <a:schemeClr val="bg2"/>
                  </a:solidFill>
                </a:rPr>
                <a:t>and select</a:t>
              </a:r>
              <a:br>
                <a:rPr lang="sv-SE" sz="800">
                  <a:solidFill>
                    <a:schemeClr val="bg2"/>
                  </a:solidFill>
                </a:rPr>
              </a:br>
              <a:r>
                <a:rPr lang="sv-SE" sz="800">
                  <a:solidFill>
                    <a:schemeClr val="bg2"/>
                  </a:solidFill>
                </a:rPr>
                <a:t> Volvo branded layouts.</a:t>
              </a:r>
            </a:p>
          </p:txBody>
        </p:sp>
        <p:sp>
          <p:nvSpPr>
            <p:cNvPr id="34" name="textruta 17"/>
            <p:cNvSpPr txBox="1"/>
            <p:nvPr userDrawn="1"/>
          </p:nvSpPr>
          <p:spPr>
            <a:xfrm>
              <a:off x="-1380392" y="87480"/>
              <a:ext cx="1304194" cy="215444"/>
            </a:xfrm>
            <a:prstGeom prst="rect">
              <a:avLst/>
            </a:prstGeom>
            <a:noFill/>
          </p:spPr>
          <p:txBody>
            <a:bodyPr wrap="square" rtlCol="0">
              <a:spAutoFit/>
            </a:bodyPr>
            <a:lstStyle/>
            <a:p>
              <a:pPr algn="r"/>
              <a:r>
                <a:rPr lang="en-US" sz="800" b="1">
                  <a:solidFill>
                    <a:schemeClr val="bg2"/>
                  </a:solidFill>
                  <a:latin typeface="Arial" panose="020B0604020202020204" pitchFamily="34" charset="0"/>
                  <a:cs typeface="Arial" panose="020B0604020202020204" pitchFamily="34" charset="0"/>
                </a:rPr>
                <a:t>Use Volvo Layouts</a:t>
              </a:r>
              <a:endParaRPr lang="en-US" sz="800" b="1" dirty="0">
                <a:solidFill>
                  <a:schemeClr val="bg2"/>
                </a:solidFill>
                <a:latin typeface="Arial" panose="020B0604020202020204" pitchFamily="34" charset="0"/>
                <a:cs typeface="Arial" panose="020B0604020202020204" pitchFamily="34" charset="0"/>
              </a:endParaRPr>
            </a:p>
          </p:txBody>
        </p:sp>
        <p:sp>
          <p:nvSpPr>
            <p:cNvPr id="35" name="textruta 17"/>
            <p:cNvSpPr txBox="1"/>
            <p:nvPr userDrawn="1"/>
          </p:nvSpPr>
          <p:spPr>
            <a:xfrm>
              <a:off x="-1276678" y="3844431"/>
              <a:ext cx="1200480" cy="338554"/>
            </a:xfrm>
            <a:prstGeom prst="rect">
              <a:avLst/>
            </a:prstGeom>
            <a:noFill/>
          </p:spPr>
          <p:txBody>
            <a:bodyPr wrap="square" rtlCol="0">
              <a:spAutoFit/>
            </a:bodyPr>
            <a:lstStyle/>
            <a:p>
              <a:pPr algn="r"/>
              <a:r>
                <a:rPr lang="en-US" sz="800">
                  <a:solidFill>
                    <a:schemeClr val="bg2"/>
                  </a:solidFill>
                  <a:latin typeface="Arial" panose="020B0604020202020204" pitchFamily="34" charset="0"/>
                  <a:cs typeface="Arial" panose="020B0604020202020204" pitchFamily="34" charset="0"/>
                </a:rPr>
                <a:t>Picture is optional in </a:t>
              </a:r>
              <a:br>
                <a:rPr lang="en-US" sz="800">
                  <a:solidFill>
                    <a:schemeClr val="bg2"/>
                  </a:solidFill>
                  <a:latin typeface="Arial" panose="020B0604020202020204" pitchFamily="34" charset="0"/>
                  <a:cs typeface="Arial" panose="020B0604020202020204" pitchFamily="34" charset="0"/>
                </a:rPr>
              </a:br>
              <a:r>
                <a:rPr lang="en-US" sz="800">
                  <a:solidFill>
                    <a:schemeClr val="bg2"/>
                  </a:solidFill>
                  <a:latin typeface="Arial" panose="020B0604020202020204" pitchFamily="34" charset="0"/>
                  <a:cs typeface="Arial" panose="020B0604020202020204" pitchFamily="34" charset="0"/>
                </a:rPr>
                <a:t>internal presentations.</a:t>
              </a:r>
            </a:p>
          </p:txBody>
        </p:sp>
        <p:sp>
          <p:nvSpPr>
            <p:cNvPr id="36" name="textruta 17"/>
            <p:cNvSpPr txBox="1"/>
            <p:nvPr userDrawn="1"/>
          </p:nvSpPr>
          <p:spPr>
            <a:xfrm>
              <a:off x="-1512277" y="1211709"/>
              <a:ext cx="1436079" cy="2062103"/>
            </a:xfrm>
            <a:prstGeom prst="rect">
              <a:avLst/>
            </a:prstGeom>
            <a:noFill/>
          </p:spPr>
          <p:txBody>
            <a:bodyPr wrap="square" rtlCol="0">
              <a:spAutoFit/>
            </a:bodyPr>
            <a:lstStyle/>
            <a:p>
              <a:pPr algn="r"/>
              <a:r>
                <a:rPr lang="en-US" sz="800" kern="1200">
                  <a:solidFill>
                    <a:schemeClr val="bg2"/>
                  </a:solidFill>
                  <a:latin typeface="+mn-lt"/>
                  <a:ea typeface="+mn-ea"/>
                  <a:cs typeface="+mn-cs"/>
                </a:rPr>
                <a:t>Note that Volvo Broad Pro Digital TTF is embedded </a:t>
              </a:r>
              <a:br>
                <a:rPr lang="en-US" sz="800" kern="1200">
                  <a:solidFill>
                    <a:schemeClr val="bg2"/>
                  </a:solidFill>
                  <a:latin typeface="+mn-lt"/>
                  <a:ea typeface="+mn-ea"/>
                  <a:cs typeface="+mn-cs"/>
                </a:rPr>
              </a:br>
              <a:r>
                <a:rPr lang="en-US" sz="800" kern="1200">
                  <a:solidFill>
                    <a:schemeClr val="bg2"/>
                  </a:solidFill>
                  <a:latin typeface="+mn-lt"/>
                  <a:ea typeface="+mn-ea"/>
                  <a:cs typeface="+mn-cs"/>
                </a:rPr>
                <a:t>in this template. No other version of Volvo Broad (Volvo Broad Pro or Volvo Broad Outline) may be inserted or copied into the document as this will break the embedding and cause Volvo Broad to be</a:t>
              </a:r>
              <a:r>
                <a:rPr lang="en-US" sz="800" kern="1200" baseline="0">
                  <a:solidFill>
                    <a:schemeClr val="bg2"/>
                  </a:solidFill>
                  <a:latin typeface="+mn-lt"/>
                  <a:ea typeface="+mn-ea"/>
                  <a:cs typeface="+mn-cs"/>
                </a:rPr>
                <a:t> </a:t>
              </a:r>
              <a:br>
                <a:rPr lang="en-US" sz="800" kern="1200" baseline="0">
                  <a:solidFill>
                    <a:schemeClr val="bg2"/>
                  </a:solidFill>
                  <a:latin typeface="+mn-lt"/>
                  <a:ea typeface="+mn-ea"/>
                  <a:cs typeface="+mn-cs"/>
                </a:rPr>
              </a:br>
              <a:r>
                <a:rPr lang="en-US" sz="800" kern="1200">
                  <a:solidFill>
                    <a:schemeClr val="bg2"/>
                  </a:solidFill>
                  <a:latin typeface="+mn-lt"/>
                  <a:ea typeface="+mn-ea"/>
                  <a:cs typeface="+mn-cs"/>
                </a:rPr>
                <a:t>replaced by a default </a:t>
              </a:r>
              <a:br>
                <a:rPr lang="en-US" sz="800" kern="1200">
                  <a:solidFill>
                    <a:schemeClr val="bg2"/>
                  </a:solidFill>
                  <a:latin typeface="+mn-lt"/>
                  <a:ea typeface="+mn-ea"/>
                  <a:cs typeface="+mn-cs"/>
                </a:rPr>
              </a:br>
              <a:r>
                <a:rPr lang="en-US" sz="800" kern="1200">
                  <a:solidFill>
                    <a:schemeClr val="bg2"/>
                  </a:solidFill>
                  <a:latin typeface="+mn-lt"/>
                  <a:ea typeface="+mn-ea"/>
                  <a:cs typeface="+mn-cs"/>
                </a:rPr>
                <a:t>font on other computers.</a:t>
              </a:r>
            </a:p>
            <a:p>
              <a:pPr algn="r"/>
              <a:r>
                <a:rPr lang="en-US" sz="800" kern="1200">
                  <a:solidFill>
                    <a:schemeClr val="bg2"/>
                  </a:solidFill>
                  <a:latin typeface="+mn-lt"/>
                  <a:ea typeface="+mn-ea"/>
                  <a:cs typeface="+mn-cs"/>
                </a:rPr>
                <a:t>The embedding of </a:t>
              </a:r>
              <a:br>
                <a:rPr lang="en-US" sz="800" kern="1200">
                  <a:solidFill>
                    <a:schemeClr val="bg2"/>
                  </a:solidFill>
                  <a:latin typeface="+mn-lt"/>
                  <a:ea typeface="+mn-ea"/>
                  <a:cs typeface="+mn-cs"/>
                </a:rPr>
              </a:br>
              <a:r>
                <a:rPr lang="en-US" sz="800" kern="1200">
                  <a:solidFill>
                    <a:schemeClr val="bg2"/>
                  </a:solidFill>
                  <a:latin typeface="+mn-lt"/>
                  <a:ea typeface="+mn-ea"/>
                  <a:cs typeface="+mn-cs"/>
                </a:rPr>
                <a:t>Volvo Broad Pro Digital does not work on Mac. </a:t>
              </a:r>
              <a:br>
                <a:rPr lang="en-US" sz="800" kern="1200">
                  <a:solidFill>
                    <a:schemeClr val="bg2"/>
                  </a:solidFill>
                  <a:latin typeface="+mn-lt"/>
                  <a:ea typeface="+mn-ea"/>
                  <a:cs typeface="+mn-cs"/>
                </a:rPr>
              </a:br>
              <a:r>
                <a:rPr lang="en-US" sz="800" kern="1200">
                  <a:solidFill>
                    <a:schemeClr val="bg2"/>
                  </a:solidFill>
                  <a:latin typeface="+mn-lt"/>
                  <a:ea typeface="+mn-ea"/>
                  <a:cs typeface="+mn-cs"/>
                </a:rPr>
                <a:t>You must save the</a:t>
              </a:r>
              <a:br>
                <a:rPr lang="en-US" sz="800" kern="1200">
                  <a:solidFill>
                    <a:schemeClr val="bg2"/>
                  </a:solidFill>
                  <a:latin typeface="+mn-lt"/>
                  <a:ea typeface="+mn-ea"/>
                  <a:cs typeface="+mn-cs"/>
                </a:rPr>
              </a:br>
              <a:r>
                <a:rPr lang="en-US" sz="800" kern="1200">
                  <a:solidFill>
                    <a:schemeClr val="bg2"/>
                  </a:solidFill>
                  <a:latin typeface="+mn-lt"/>
                  <a:ea typeface="+mn-ea"/>
                  <a:cs typeface="+mn-cs"/>
                </a:rPr>
                <a:t> final version of </a:t>
              </a:r>
              <a:r>
                <a:rPr lang="en-US" sz="800" kern="1200" baseline="0">
                  <a:solidFill>
                    <a:schemeClr val="bg2"/>
                  </a:solidFill>
                  <a:latin typeface="+mn-lt"/>
                  <a:ea typeface="+mn-ea"/>
                  <a:cs typeface="+mn-cs"/>
                </a:rPr>
                <a:t> </a:t>
              </a:r>
              <a:r>
                <a:rPr lang="en-US" sz="800" kern="1200">
                  <a:solidFill>
                    <a:schemeClr val="bg2"/>
                  </a:solidFill>
                  <a:latin typeface="+mn-lt"/>
                  <a:ea typeface="+mn-ea"/>
                  <a:cs typeface="+mn-cs"/>
                </a:rPr>
                <a:t>the </a:t>
              </a:r>
              <a:br>
                <a:rPr lang="en-US" sz="800" kern="1200">
                  <a:solidFill>
                    <a:schemeClr val="bg2"/>
                  </a:solidFill>
                  <a:latin typeface="+mn-lt"/>
                  <a:ea typeface="+mn-ea"/>
                  <a:cs typeface="+mn-cs"/>
                </a:rPr>
              </a:br>
              <a:r>
                <a:rPr lang="en-US" sz="800" kern="1200">
                  <a:solidFill>
                    <a:schemeClr val="bg2"/>
                  </a:solidFill>
                  <a:latin typeface="+mn-lt"/>
                  <a:ea typeface="+mn-ea"/>
                  <a:cs typeface="+mn-cs"/>
                </a:rPr>
                <a:t>PPT</a:t>
              </a:r>
              <a:r>
                <a:rPr lang="en-US" sz="800" kern="1200" baseline="0">
                  <a:solidFill>
                    <a:schemeClr val="bg2"/>
                  </a:solidFill>
                  <a:latin typeface="+mn-lt"/>
                  <a:ea typeface="+mn-ea"/>
                  <a:cs typeface="+mn-cs"/>
                </a:rPr>
                <a:t> o</a:t>
              </a:r>
              <a:r>
                <a:rPr lang="en-US" sz="800" kern="1200">
                  <a:solidFill>
                    <a:schemeClr val="bg2"/>
                  </a:solidFill>
                  <a:latin typeface="+mn-lt"/>
                  <a:ea typeface="+mn-ea"/>
                  <a:cs typeface="+mn-cs"/>
                </a:rPr>
                <a:t>n a</a:t>
              </a:r>
              <a:r>
                <a:rPr lang="en-US" sz="800" kern="1200" baseline="0">
                  <a:solidFill>
                    <a:schemeClr val="bg2"/>
                  </a:solidFill>
                  <a:latin typeface="+mn-lt"/>
                  <a:ea typeface="+mn-ea"/>
                  <a:cs typeface="+mn-cs"/>
                </a:rPr>
                <a:t> </a:t>
              </a:r>
              <a:r>
                <a:rPr lang="en-US" sz="800" kern="1200">
                  <a:solidFill>
                    <a:schemeClr val="bg2"/>
                  </a:solidFill>
                  <a:latin typeface="+mn-lt"/>
                  <a:ea typeface="+mn-ea"/>
                  <a:cs typeface="+mn-cs"/>
                </a:rPr>
                <a:t>PC.</a:t>
              </a:r>
            </a:p>
          </p:txBody>
        </p:sp>
        <p:sp>
          <p:nvSpPr>
            <p:cNvPr id="37" name="Rectangle 36"/>
            <p:cNvSpPr/>
            <p:nvPr userDrawn="1"/>
          </p:nvSpPr>
          <p:spPr>
            <a:xfrm>
              <a:off x="-1222130" y="5427904"/>
              <a:ext cx="1145932" cy="215444"/>
            </a:xfrm>
            <a:prstGeom prst="rect">
              <a:avLst/>
            </a:prstGeom>
          </p:spPr>
          <p:txBody>
            <a:bodyPr wrap="square">
              <a:spAutoFit/>
            </a:bodyPr>
            <a:lstStyle/>
            <a:p>
              <a:pPr algn="r"/>
              <a:r>
                <a:rPr lang="en-US" sz="800" b="1">
                  <a:solidFill>
                    <a:schemeClr val="bg2"/>
                  </a:solidFill>
                  <a:latin typeface="Arial" panose="020B0604020202020204" pitchFamily="34" charset="0"/>
                  <a:cs typeface="Arial" panose="020B0604020202020204" pitchFamily="34" charset="0"/>
                </a:rPr>
                <a:t>Compress Pictures</a:t>
              </a:r>
              <a:endParaRPr lang="en-US" sz="800" b="1" dirty="0">
                <a:solidFill>
                  <a:schemeClr val="bg2"/>
                </a:solidFill>
                <a:latin typeface="Arial" panose="020B0604020202020204" pitchFamily="34" charset="0"/>
                <a:cs typeface="Arial" panose="020B0604020202020204" pitchFamily="34" charset="0"/>
              </a:endParaRPr>
            </a:p>
          </p:txBody>
        </p:sp>
        <p:sp>
          <p:nvSpPr>
            <p:cNvPr id="38" name="Rectangle 37"/>
            <p:cNvSpPr/>
            <p:nvPr userDrawn="1"/>
          </p:nvSpPr>
          <p:spPr>
            <a:xfrm>
              <a:off x="-1222130" y="5575207"/>
              <a:ext cx="1145931" cy="707886"/>
            </a:xfrm>
            <a:prstGeom prst="rect">
              <a:avLst/>
            </a:prstGeom>
          </p:spPr>
          <p:txBody>
            <a:bodyPr wrap="square">
              <a:spAutoFit/>
            </a:bodyPr>
            <a:lstStyle/>
            <a:p>
              <a:pPr algn="r"/>
              <a:r>
                <a:rPr lang="sv-SE" sz="800">
                  <a:solidFill>
                    <a:schemeClr val="bg2"/>
                  </a:solidFill>
                </a:rPr>
                <a:t>Select the picture </a:t>
              </a:r>
              <a:br>
                <a:rPr lang="sv-SE" sz="800">
                  <a:solidFill>
                    <a:schemeClr val="bg2"/>
                  </a:solidFill>
                </a:rPr>
              </a:br>
              <a:r>
                <a:rPr lang="sv-SE" sz="800">
                  <a:solidFill>
                    <a:schemeClr val="bg2"/>
                  </a:solidFill>
                </a:rPr>
                <a:t>and dubble click.</a:t>
              </a:r>
            </a:p>
            <a:p>
              <a:pPr algn="r"/>
              <a:r>
                <a:rPr lang="sv-SE" sz="800">
                  <a:solidFill>
                    <a:schemeClr val="bg2"/>
                  </a:solidFill>
                </a:rPr>
                <a:t>On the Format</a:t>
              </a:r>
              <a:r>
                <a:rPr lang="sv-SE" sz="800" baseline="0">
                  <a:solidFill>
                    <a:schemeClr val="bg2"/>
                  </a:solidFill>
                </a:rPr>
                <a:t> </a:t>
              </a:r>
              <a:r>
                <a:rPr lang="sv-SE" sz="800">
                  <a:solidFill>
                    <a:schemeClr val="bg2"/>
                  </a:solidFill>
                </a:rPr>
                <a:t>tab, </a:t>
              </a:r>
              <a:br>
                <a:rPr lang="sv-SE" sz="800">
                  <a:solidFill>
                    <a:schemeClr val="bg2"/>
                  </a:solidFill>
                </a:rPr>
              </a:br>
              <a:r>
                <a:rPr lang="sv-SE" sz="800">
                  <a:solidFill>
                    <a:schemeClr val="bg2"/>
                  </a:solidFill>
                </a:rPr>
                <a:t>in the Adjust group,</a:t>
              </a:r>
              <a:r>
                <a:rPr lang="sv-SE" sz="800" baseline="0">
                  <a:solidFill>
                    <a:schemeClr val="bg2"/>
                  </a:solidFill>
                </a:rPr>
                <a:t> </a:t>
              </a:r>
              <a:r>
                <a:rPr lang="en-US" sz="800">
                  <a:solidFill>
                    <a:schemeClr val="bg2"/>
                  </a:solidFill>
                </a:rPr>
                <a:t>click the Compress Pictures</a:t>
              </a:r>
              <a:r>
                <a:rPr lang="en-US" sz="800" baseline="0">
                  <a:solidFill>
                    <a:schemeClr val="bg2"/>
                  </a:solidFill>
                </a:rPr>
                <a:t> </a:t>
              </a:r>
              <a:r>
                <a:rPr lang="en-US" sz="800">
                  <a:solidFill>
                    <a:schemeClr val="bg2"/>
                  </a:solidFill>
                </a:rPr>
                <a:t>button.</a:t>
              </a:r>
              <a:endParaRPr lang="sv-SE" sz="800">
                <a:solidFill>
                  <a:schemeClr val="bg2"/>
                </a:solidFill>
              </a:endParaRPr>
            </a:p>
          </p:txBody>
        </p:sp>
        <p:sp>
          <p:nvSpPr>
            <p:cNvPr id="39" name="Rectangle 38"/>
            <p:cNvSpPr/>
            <p:nvPr userDrawn="1"/>
          </p:nvSpPr>
          <p:spPr>
            <a:xfrm>
              <a:off x="-1222130" y="4279685"/>
              <a:ext cx="1145932" cy="869469"/>
            </a:xfrm>
            <a:prstGeom prst="rect">
              <a:avLst/>
            </a:prstGeom>
          </p:spPr>
          <p:txBody>
            <a:bodyPr wrap="square">
              <a:spAutoFit/>
            </a:bodyPr>
            <a:lstStyle/>
            <a:p>
              <a:pPr algn="r">
                <a:spcBef>
                  <a:spcPts val="300"/>
                </a:spcBef>
              </a:pPr>
              <a:r>
                <a:rPr lang="en-US" sz="800">
                  <a:solidFill>
                    <a:schemeClr val="bg2"/>
                  </a:solidFill>
                  <a:effectLst/>
                </a:rPr>
                <a:t>Only insert pictures that are in line with the Volvo tonality </a:t>
              </a:r>
              <a:br>
                <a:rPr lang="en-US" sz="800">
                  <a:solidFill>
                    <a:schemeClr val="bg2"/>
                  </a:solidFill>
                  <a:effectLst/>
                </a:rPr>
              </a:br>
              <a:r>
                <a:rPr lang="en-US" sz="800">
                  <a:solidFill>
                    <a:schemeClr val="bg2"/>
                  </a:solidFill>
                  <a:effectLst/>
                </a:rPr>
                <a:t>for pictures. </a:t>
              </a:r>
            </a:p>
            <a:p>
              <a:pPr algn="r">
                <a:spcBef>
                  <a:spcPts val="300"/>
                </a:spcBef>
              </a:pPr>
              <a:r>
                <a:rPr lang="en-US" sz="800">
                  <a:solidFill>
                    <a:schemeClr val="bg2"/>
                  </a:solidFill>
                  <a:effectLst/>
                </a:rPr>
                <a:t>See Volvo Brand Communication Guideline for </a:t>
              </a:r>
              <a:br>
                <a:rPr lang="en-US" sz="800">
                  <a:solidFill>
                    <a:schemeClr val="bg2"/>
                  </a:solidFill>
                  <a:effectLst/>
                </a:rPr>
              </a:br>
              <a:r>
                <a:rPr lang="en-US" sz="800">
                  <a:solidFill>
                    <a:schemeClr val="bg2"/>
                  </a:solidFill>
                  <a:effectLst/>
                </a:rPr>
                <a:t>further information.</a:t>
              </a:r>
              <a:endParaRPr lang="sv-SE" sz="800">
                <a:solidFill>
                  <a:schemeClr val="bg2"/>
                </a:solidFill>
              </a:endParaRPr>
            </a:p>
          </p:txBody>
        </p:sp>
      </p:grpSp>
      <p:grpSp>
        <p:nvGrpSpPr>
          <p:cNvPr id="40" name="Group 39"/>
          <p:cNvGrpSpPr/>
          <p:nvPr userDrawn="1"/>
        </p:nvGrpSpPr>
        <p:grpSpPr>
          <a:xfrm>
            <a:off x="12313719" y="87480"/>
            <a:ext cx="1695359" cy="2117778"/>
            <a:chOff x="9235289" y="87480"/>
            <a:chExt cx="1271519" cy="2117778"/>
          </a:xfrm>
        </p:grpSpPr>
        <p:sp>
          <p:nvSpPr>
            <p:cNvPr id="41" name="textruta 17"/>
            <p:cNvSpPr txBox="1"/>
            <p:nvPr userDrawn="1"/>
          </p:nvSpPr>
          <p:spPr>
            <a:xfrm>
              <a:off x="9235289" y="87480"/>
              <a:ext cx="1193003" cy="215444"/>
            </a:xfrm>
            <a:prstGeom prst="rect">
              <a:avLst/>
            </a:prstGeom>
            <a:noFill/>
          </p:spPr>
          <p:txBody>
            <a:bodyPr wrap="square" rtlCol="0">
              <a:spAutoFit/>
            </a:bodyPr>
            <a:lstStyle/>
            <a:p>
              <a:r>
                <a:rPr lang="en-US" sz="800" b="1" dirty="0">
                  <a:solidFill>
                    <a:schemeClr val="bg2"/>
                  </a:solidFill>
                  <a:latin typeface="Arial" panose="020B0604020202020204" pitchFamily="34" charset="0"/>
                  <a:cs typeface="Arial" panose="020B0604020202020204" pitchFamily="34" charset="0"/>
                </a:rPr>
                <a:t>Volvo </a:t>
              </a:r>
              <a:r>
                <a:rPr lang="en-US" sz="800" b="1">
                  <a:solidFill>
                    <a:schemeClr val="bg2"/>
                  </a:solidFill>
                  <a:latin typeface="Arial" panose="020B0604020202020204" pitchFamily="34" charset="0"/>
                  <a:cs typeface="Arial" panose="020B0604020202020204" pitchFamily="34" charset="0"/>
                </a:rPr>
                <a:t>Profile colors</a:t>
              </a:r>
              <a:endParaRPr lang="en-US" sz="800" b="1" dirty="0">
                <a:solidFill>
                  <a:schemeClr val="bg2"/>
                </a:solidFill>
                <a:latin typeface="Arial" panose="020B0604020202020204" pitchFamily="34" charset="0"/>
                <a:cs typeface="Arial" panose="020B0604020202020204" pitchFamily="34" charset="0"/>
              </a:endParaRPr>
            </a:p>
          </p:txBody>
        </p:sp>
        <p:sp>
          <p:nvSpPr>
            <p:cNvPr id="42" name="Ellips 5"/>
            <p:cNvSpPr/>
            <p:nvPr userDrawn="1"/>
          </p:nvSpPr>
          <p:spPr>
            <a:xfrm>
              <a:off x="9330867" y="349164"/>
              <a:ext cx="148037" cy="148037"/>
            </a:xfrm>
            <a:prstGeom prst="ellipse">
              <a:avLst/>
            </a:prstGeom>
            <a:solidFill>
              <a:schemeClr val="bg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3" name="Ellips 7"/>
            <p:cNvSpPr/>
            <p:nvPr userDrawn="1"/>
          </p:nvSpPr>
          <p:spPr>
            <a:xfrm>
              <a:off x="9533192" y="349164"/>
              <a:ext cx="148037" cy="148037"/>
            </a:xfrm>
            <a:prstGeom prst="ellipse">
              <a:avLst/>
            </a:prstGeom>
            <a:solidFill>
              <a:schemeClr val="accent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4" name="Ellips 8"/>
            <p:cNvSpPr/>
            <p:nvPr userDrawn="1"/>
          </p:nvSpPr>
          <p:spPr>
            <a:xfrm>
              <a:off x="9730688" y="349164"/>
              <a:ext cx="148037" cy="148037"/>
            </a:xfrm>
            <a:prstGeom prst="ellipse">
              <a:avLst/>
            </a:prstGeom>
            <a:solidFill>
              <a:schemeClr val="tx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5" name="Ellips 9"/>
            <p:cNvSpPr/>
            <p:nvPr userDrawn="1"/>
          </p:nvSpPr>
          <p:spPr>
            <a:xfrm>
              <a:off x="9330867" y="551558"/>
              <a:ext cx="148037" cy="148037"/>
            </a:xfrm>
            <a:prstGeom prst="ellipse">
              <a:avLst/>
            </a:prstGeom>
            <a:solidFill>
              <a:schemeClr val="accent3"/>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6" name="Ellips 10"/>
            <p:cNvSpPr/>
            <p:nvPr userDrawn="1"/>
          </p:nvSpPr>
          <p:spPr>
            <a:xfrm>
              <a:off x="9533192" y="551558"/>
              <a:ext cx="148037" cy="148037"/>
            </a:xfrm>
            <a:prstGeom prst="ellipse">
              <a:avLst/>
            </a:prstGeom>
            <a:solidFill>
              <a:schemeClr val="accent6"/>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7" name="Ellips 11"/>
            <p:cNvSpPr/>
            <p:nvPr userDrawn="1"/>
          </p:nvSpPr>
          <p:spPr>
            <a:xfrm>
              <a:off x="9730688" y="551558"/>
              <a:ext cx="148037" cy="148037"/>
            </a:xfrm>
            <a:prstGeom prst="ellipse">
              <a:avLst/>
            </a:prstGeom>
            <a:solidFill>
              <a:schemeClr val="accent5"/>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8" name="Ellips 12"/>
            <p:cNvSpPr/>
            <p:nvPr userDrawn="1"/>
          </p:nvSpPr>
          <p:spPr>
            <a:xfrm>
              <a:off x="9928184" y="551558"/>
              <a:ext cx="148037" cy="148037"/>
            </a:xfrm>
            <a:prstGeom prst="ellipse">
              <a:avLst/>
            </a:prstGeom>
            <a:solidFill>
              <a:srgbClr val="704E36"/>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9" name="Ellips 13"/>
            <p:cNvSpPr/>
            <p:nvPr userDrawn="1"/>
          </p:nvSpPr>
          <p:spPr>
            <a:xfrm>
              <a:off x="9330867" y="749054"/>
              <a:ext cx="148037" cy="148037"/>
            </a:xfrm>
            <a:prstGeom prst="ellipse">
              <a:avLst/>
            </a:prstGeom>
            <a:solidFill>
              <a:srgbClr val="C8E69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50" name="Ellips 14"/>
            <p:cNvSpPr/>
            <p:nvPr userDrawn="1"/>
          </p:nvSpPr>
          <p:spPr>
            <a:xfrm>
              <a:off x="9533192" y="749054"/>
              <a:ext cx="148037" cy="148037"/>
            </a:xfrm>
            <a:prstGeom prst="ellipse">
              <a:avLst/>
            </a:prstGeom>
            <a:solidFill>
              <a:srgbClr val="FCCC8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51" name="Ellips 15"/>
            <p:cNvSpPr/>
            <p:nvPr userDrawn="1"/>
          </p:nvSpPr>
          <p:spPr>
            <a:xfrm>
              <a:off x="9730688" y="749054"/>
              <a:ext cx="148037" cy="148037"/>
            </a:xfrm>
            <a:prstGeom prst="ellipse">
              <a:avLst/>
            </a:prstGeom>
            <a:solidFill>
              <a:schemeClr val="accent4"/>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52" name="Ellips 16"/>
            <p:cNvSpPr/>
            <p:nvPr userDrawn="1"/>
          </p:nvSpPr>
          <p:spPr>
            <a:xfrm>
              <a:off x="9928184" y="749054"/>
              <a:ext cx="148037" cy="148037"/>
            </a:xfrm>
            <a:prstGeom prst="ellipse">
              <a:avLst/>
            </a:prstGeom>
            <a:solidFill>
              <a:schemeClr val="accent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53" name="Ellips 19"/>
            <p:cNvSpPr/>
            <p:nvPr userDrawn="1"/>
          </p:nvSpPr>
          <p:spPr>
            <a:xfrm>
              <a:off x="9330867" y="1160530"/>
              <a:ext cx="148037" cy="148037"/>
            </a:xfrm>
            <a:prstGeom prst="ellipse">
              <a:avLst/>
            </a:prstGeom>
            <a:solidFill>
              <a:srgbClr val="DA445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54" name="Ellips 20"/>
            <p:cNvSpPr/>
            <p:nvPr userDrawn="1"/>
          </p:nvSpPr>
          <p:spPr>
            <a:xfrm>
              <a:off x="9533192" y="1160530"/>
              <a:ext cx="148037" cy="148037"/>
            </a:xfrm>
            <a:prstGeom prst="ellipse">
              <a:avLst/>
            </a:prstGeom>
            <a:solidFill>
              <a:srgbClr val="763369"/>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55" name="textruta 21"/>
            <p:cNvSpPr txBox="1"/>
            <p:nvPr userDrawn="1"/>
          </p:nvSpPr>
          <p:spPr>
            <a:xfrm>
              <a:off x="9235289" y="946548"/>
              <a:ext cx="1193003" cy="215444"/>
            </a:xfrm>
            <a:prstGeom prst="rect">
              <a:avLst/>
            </a:prstGeom>
            <a:noFill/>
          </p:spPr>
          <p:txBody>
            <a:bodyPr wrap="square" rtlCol="0">
              <a:spAutoFit/>
            </a:bodyPr>
            <a:lstStyle/>
            <a:p>
              <a:r>
                <a:rPr lang="en-US" sz="800" b="1" dirty="0">
                  <a:solidFill>
                    <a:schemeClr val="bg2"/>
                  </a:solidFill>
                  <a:latin typeface="Arial" panose="020B0604020202020204" pitchFamily="34" charset="0"/>
                  <a:cs typeface="Arial" panose="020B0604020202020204" pitchFamily="34" charset="0"/>
                </a:rPr>
                <a:t>Volvo </a:t>
              </a:r>
              <a:r>
                <a:rPr lang="en-US" sz="800" b="1">
                  <a:solidFill>
                    <a:schemeClr val="bg2"/>
                  </a:solidFill>
                  <a:latin typeface="Arial" panose="020B0604020202020204" pitchFamily="34" charset="0"/>
                  <a:cs typeface="Arial" panose="020B0604020202020204" pitchFamily="34" charset="0"/>
                </a:rPr>
                <a:t>Accent colors</a:t>
              </a:r>
              <a:endParaRPr lang="en-US" sz="800" b="1" dirty="0">
                <a:solidFill>
                  <a:schemeClr val="bg2"/>
                </a:solidFill>
                <a:latin typeface="Arial" panose="020B0604020202020204" pitchFamily="34" charset="0"/>
                <a:cs typeface="Arial" panose="020B0604020202020204" pitchFamily="34" charset="0"/>
              </a:endParaRPr>
            </a:p>
          </p:txBody>
        </p:sp>
        <p:sp>
          <p:nvSpPr>
            <p:cNvPr id="56" name="textruta 18"/>
            <p:cNvSpPr txBox="1"/>
            <p:nvPr userDrawn="1"/>
          </p:nvSpPr>
          <p:spPr>
            <a:xfrm>
              <a:off x="9235289" y="1374261"/>
              <a:ext cx="1271519" cy="830997"/>
            </a:xfrm>
            <a:prstGeom prst="rect">
              <a:avLst/>
            </a:prstGeom>
            <a:noFill/>
          </p:spPr>
          <p:txBody>
            <a:bodyPr wrap="square" rtlCol="0">
              <a:spAutoFit/>
            </a:bodyPr>
            <a:lstStyle/>
            <a:p>
              <a:r>
                <a:rPr lang="en-US" sz="800">
                  <a:solidFill>
                    <a:schemeClr val="bg2"/>
                  </a:solidFill>
                </a:rPr>
                <a:t>Only use these approved Volvo colors. Use the colors in 100% only – never in tints. For more information and</a:t>
              </a:r>
              <a:r>
                <a:rPr lang="en-US" sz="800" baseline="0">
                  <a:solidFill>
                    <a:schemeClr val="bg2"/>
                  </a:solidFill>
                </a:rPr>
                <a:t> </a:t>
              </a:r>
              <a:r>
                <a:rPr lang="en-US" sz="800">
                  <a:solidFill>
                    <a:schemeClr val="bg2"/>
                  </a:solidFill>
                </a:rPr>
                <a:t>RGB color codes please select</a:t>
              </a:r>
              <a:r>
                <a:rPr lang="en-US" sz="800" baseline="0">
                  <a:solidFill>
                    <a:schemeClr val="bg2"/>
                  </a:solidFill>
                </a:rPr>
                <a:t> </a:t>
              </a:r>
              <a:r>
                <a:rPr lang="en-US" sz="800">
                  <a:solidFill>
                    <a:schemeClr val="bg2"/>
                  </a:solidFill>
                </a:rPr>
                <a:t>the Volvo Layout “Volvo Brand Colors”.</a:t>
              </a:r>
              <a:endParaRPr lang="en-US" sz="800" dirty="0">
                <a:solidFill>
                  <a:schemeClr val="bg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364160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726995" y="1838205"/>
            <a:ext cx="10972800" cy="3824287"/>
          </a:xfrm>
        </p:spPr>
        <p:txBody>
          <a:bodyPr>
            <a:normAutofit/>
          </a:bodyPr>
          <a:lstStyle>
            <a:lvl1pPr marL="0" indent="0">
              <a:buNone/>
              <a:tabLst>
                <a:tab pos="1257300" algn="l"/>
                <a:tab pos="5556250" algn="l"/>
              </a:tabLst>
              <a:defRPr sz="1600" b="0" baseline="0"/>
            </a:lvl1pPr>
          </a:lstStyle>
          <a:p>
            <a:pPr lvl="0"/>
            <a:r>
              <a:rPr lang="en-US"/>
              <a:t>00:00-00:00	Tab to add text	Tab to add text </a:t>
            </a:r>
          </a:p>
        </p:txBody>
      </p:sp>
      <p:sp>
        <p:nvSpPr>
          <p:cNvPr id="2" name="Title 1"/>
          <p:cNvSpPr>
            <a:spLocks noGrp="1"/>
          </p:cNvSpPr>
          <p:nvPr>
            <p:ph type="title" hasCustomPrompt="1"/>
          </p:nvPr>
        </p:nvSpPr>
        <p:spPr/>
        <p:txBody>
          <a:bodyPr/>
          <a:lstStyle>
            <a:lvl1pPr>
              <a:defRPr/>
            </a:lvl1pPr>
          </a:lstStyle>
          <a:p>
            <a:r>
              <a:rPr lang="en-US"/>
              <a:t>Click to add Agenda title</a:t>
            </a:r>
            <a:endParaRPr lang="sv-SE"/>
          </a:p>
        </p:txBody>
      </p:sp>
      <p:sp>
        <p:nvSpPr>
          <p:cNvPr id="8"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10"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2"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1559972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33047" y="6426816"/>
            <a:ext cx="2844800" cy="365125"/>
          </a:xfrm>
          <a:prstGeom prst="rect">
            <a:avLst/>
          </a:prstGeom>
        </p:spPr>
        <p:txBody>
          <a:bodyPr/>
          <a:lstStyle/>
          <a:p>
            <a:r>
              <a:rPr lang="sv-SE"/>
              <a:t>May 2019</a:t>
            </a:r>
          </a:p>
        </p:txBody>
      </p:sp>
      <p:sp>
        <p:nvSpPr>
          <p:cNvPr id="4" name="Footer Placeholder 3"/>
          <p:cNvSpPr>
            <a:spLocks noGrp="1"/>
          </p:cNvSpPr>
          <p:nvPr>
            <p:ph type="ftr" sz="quarter" idx="11"/>
          </p:nvPr>
        </p:nvSpPr>
        <p:spPr>
          <a:xfrm>
            <a:off x="138562" y="6297613"/>
            <a:ext cx="8360669" cy="365125"/>
          </a:xfrm>
          <a:prstGeom prst="rect">
            <a:avLst/>
          </a:prstGeom>
        </p:spPr>
        <p:txBody>
          <a:bodyPr/>
          <a:lstStyle/>
          <a:p>
            <a:r>
              <a:rPr lang="en-US"/>
              <a:t>D4/D6 New Generation, Petter Andolf, Internal</a:t>
            </a:r>
            <a:endParaRPr lang="sv-SE"/>
          </a:p>
        </p:txBody>
      </p:sp>
      <p:sp>
        <p:nvSpPr>
          <p:cNvPr id="5" name="Slide Number Placeholder 4"/>
          <p:cNvSpPr>
            <a:spLocks noGrp="1"/>
          </p:cNvSpPr>
          <p:nvPr>
            <p:ph type="sldNum" sz="quarter" idx="12"/>
          </p:nvPr>
        </p:nvSpPr>
        <p:spPr>
          <a:xfrm>
            <a:off x="138561" y="6426816"/>
            <a:ext cx="769816" cy="365125"/>
          </a:xfrm>
          <a:prstGeom prst="rect">
            <a:avLst/>
          </a:prstGeom>
        </p:spPr>
        <p:txBody>
          <a:bodyPr/>
          <a:lstStyle/>
          <a:p>
            <a:fld id="{14987987-F8B9-4309-B5D0-D5D86517802D}" type="slidenum">
              <a:rPr lang="sv-SE" smtClean="0"/>
              <a:pPr/>
              <a:t>‹#›</a:t>
            </a:fld>
            <a:endParaRPr lang="sv-SE"/>
          </a:p>
        </p:txBody>
      </p:sp>
      <p:sp>
        <p:nvSpPr>
          <p:cNvPr id="8" name="Text Placeholder 4"/>
          <p:cNvSpPr>
            <a:spLocks noGrp="1"/>
          </p:cNvSpPr>
          <p:nvPr>
            <p:ph type="body" sz="quarter" idx="13" hasCustomPrompt="1"/>
          </p:nvPr>
        </p:nvSpPr>
        <p:spPr>
          <a:xfrm>
            <a:off x="726018" y="5269095"/>
            <a:ext cx="7738068" cy="474663"/>
          </a:xfrm>
        </p:spPr>
        <p:txBody>
          <a:bodyPr>
            <a:noAutofit/>
          </a:bodyPr>
          <a:lstStyle>
            <a:lvl1pPr marL="0" indent="0">
              <a:buNone/>
              <a:defRPr sz="2000" spc="-30" baseline="0"/>
            </a:lvl1pPr>
          </a:lstStyle>
          <a:p>
            <a:pPr lvl="0"/>
            <a:r>
              <a:rPr lang="en-US"/>
              <a:t>Click to add sub-heading – max one line</a:t>
            </a:r>
          </a:p>
        </p:txBody>
      </p:sp>
      <p:sp>
        <p:nvSpPr>
          <p:cNvPr id="10" name="Text Placeholder 9"/>
          <p:cNvSpPr>
            <a:spLocks noGrp="1"/>
          </p:cNvSpPr>
          <p:nvPr>
            <p:ph type="body" sz="quarter" idx="14" hasCustomPrompt="1"/>
          </p:nvPr>
        </p:nvSpPr>
        <p:spPr>
          <a:xfrm>
            <a:off x="8522648" y="2974985"/>
            <a:ext cx="3269763" cy="2795149"/>
          </a:xfrm>
        </p:spPr>
        <p:txBody>
          <a:bodyPr>
            <a:noAutofit/>
          </a:bodyPr>
          <a:lstStyle>
            <a:lvl1pPr marL="0" indent="0" algn="r">
              <a:buNone/>
              <a:defRPr sz="20000" b="1" i="0" spc="-80" baseline="0">
                <a:solidFill>
                  <a:schemeClr val="accent2"/>
                </a:solidFill>
                <a:latin typeface="Arial" panose="020B0604020202020204" pitchFamily="34" charset="0"/>
              </a:defRPr>
            </a:lvl1pPr>
          </a:lstStyle>
          <a:p>
            <a:pPr lvl="0"/>
            <a:r>
              <a:rPr lang="en-US" dirty="0"/>
              <a:t>1</a:t>
            </a:r>
          </a:p>
        </p:txBody>
      </p:sp>
      <p:sp>
        <p:nvSpPr>
          <p:cNvPr id="11" name="Picture Placeholder 7"/>
          <p:cNvSpPr>
            <a:spLocks noGrp="1"/>
          </p:cNvSpPr>
          <p:nvPr>
            <p:ph type="pic" sz="quarter" idx="15" hasCustomPrompt="1"/>
          </p:nvPr>
        </p:nvSpPr>
        <p:spPr>
          <a:xfrm>
            <a:off x="167218" y="114300"/>
            <a:ext cx="11857567" cy="3314700"/>
          </a:xfrm>
        </p:spPr>
        <p:txBody>
          <a:bodyPr anchor="ctr" anchorCtr="0">
            <a:normAutofit/>
          </a:bodyPr>
          <a:lstStyle>
            <a:lvl1pPr marL="0" indent="0" algn="ctr">
              <a:buNone/>
              <a:defRPr sz="1400"/>
            </a:lvl1pPr>
          </a:lstStyle>
          <a:p>
            <a:r>
              <a:rPr lang="sv-SE"/>
              <a:t>Click icon to insert Picture</a:t>
            </a:r>
          </a:p>
        </p:txBody>
      </p:sp>
      <p:sp>
        <p:nvSpPr>
          <p:cNvPr id="14" name="Title 11"/>
          <p:cNvSpPr>
            <a:spLocks noGrp="1"/>
          </p:cNvSpPr>
          <p:nvPr>
            <p:ph type="title" hasCustomPrompt="1"/>
          </p:nvPr>
        </p:nvSpPr>
        <p:spPr>
          <a:xfrm>
            <a:off x="726821" y="3760988"/>
            <a:ext cx="7737240" cy="1619901"/>
          </a:xfrm>
        </p:spPr>
        <p:txBody>
          <a:bodyPr anchor="b" anchorCtr="0"/>
          <a:lstStyle>
            <a:lvl1pPr>
              <a:lnSpc>
                <a:spcPts val="5500"/>
              </a:lnSpc>
              <a:defRPr lang="sv-SE" sz="7000" b="1" i="0" kern="1200" cap="all" spc="0" baseline="0">
                <a:solidFill>
                  <a:schemeClr val="bg2"/>
                </a:solidFill>
                <a:latin typeface="Arial" panose="020B0604020202020204" pitchFamily="34" charset="0"/>
                <a:ea typeface="+mj-ea"/>
                <a:cs typeface="VolvoBroad" panose="020B0806020102060101" pitchFamily="34" charset="0"/>
              </a:defRPr>
            </a:lvl1pPr>
          </a:lstStyle>
          <a:p>
            <a:r>
              <a:rPr lang="en-US" dirty="0"/>
              <a:t>Click to add title</a:t>
            </a:r>
            <a:br>
              <a:rPr lang="en-US" dirty="0"/>
            </a:br>
            <a:r>
              <a:rPr lang="en-US" dirty="0"/>
              <a:t>max two lines</a:t>
            </a:r>
            <a:endParaRPr lang="sv-SE" dirty="0"/>
          </a:p>
        </p:txBody>
      </p:sp>
    </p:spTree>
    <p:extLst>
      <p:ext uri="{BB962C8B-B14F-4D97-AF65-F5344CB8AC3E}">
        <p14:creationId xmlns:p14="http://schemas.microsoft.com/office/powerpoint/2010/main" val="32244245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549" y="406518"/>
            <a:ext cx="10972800" cy="1143000"/>
          </a:xfrm>
        </p:spPr>
        <p:txBody>
          <a:bodyPr/>
          <a:lstStyle>
            <a:lvl1pPr>
              <a:defRPr sz="3200"/>
            </a:lvl1pPr>
          </a:lstStyle>
          <a:p>
            <a:r>
              <a:rPr lang="en-US"/>
              <a:t>Click to edit Master title style</a:t>
            </a:r>
            <a:endParaRPr lang="sv-SE"/>
          </a:p>
        </p:txBody>
      </p:sp>
      <p:sp>
        <p:nvSpPr>
          <p:cNvPr id="3" name="Content Placeholder 2"/>
          <p:cNvSpPr>
            <a:spLocks noGrp="1"/>
          </p:cNvSpPr>
          <p:nvPr>
            <p:ph idx="1"/>
          </p:nvPr>
        </p:nvSpPr>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7"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8"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39563924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549" y="406519"/>
            <a:ext cx="10972800" cy="938704"/>
          </a:xfrm>
        </p:spPr>
        <p:txBody>
          <a:bodyPr/>
          <a:lstStyle>
            <a:lvl1pPr>
              <a:defRPr sz="3200"/>
            </a:lvl1pPr>
          </a:lstStyle>
          <a:p>
            <a:r>
              <a:rPr lang="en-US"/>
              <a:t>Click to edit Master title style</a:t>
            </a:r>
            <a:endParaRPr lang="sv-SE"/>
          </a:p>
        </p:txBody>
      </p:sp>
      <p:sp>
        <p:nvSpPr>
          <p:cNvPr id="3" name="Content Placeholder 2"/>
          <p:cNvSpPr>
            <a:spLocks noGrp="1"/>
          </p:cNvSpPr>
          <p:nvPr>
            <p:ph idx="1"/>
          </p:nvPr>
        </p:nvSpPr>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8" name="Text Placeholder 4"/>
          <p:cNvSpPr>
            <a:spLocks noGrp="1"/>
          </p:cNvSpPr>
          <p:nvPr>
            <p:ph type="body" sz="quarter" idx="13" hasCustomPrompt="1"/>
          </p:nvPr>
        </p:nvSpPr>
        <p:spPr>
          <a:xfrm>
            <a:off x="738549" y="864149"/>
            <a:ext cx="10972800" cy="474663"/>
          </a:xfrm>
        </p:spPr>
        <p:txBody>
          <a:bodyPr>
            <a:noAutofit/>
          </a:bodyPr>
          <a:lstStyle>
            <a:lvl1pPr marL="0" indent="0">
              <a:lnSpc>
                <a:spcPts val="2600"/>
              </a:lnSpc>
              <a:buNone/>
              <a:defRPr sz="2000" spc="-30" baseline="0"/>
            </a:lvl1pPr>
          </a:lstStyle>
          <a:p>
            <a:pPr lvl="0"/>
            <a:r>
              <a:rPr lang="en-US"/>
              <a:t>Click to add sub-heading – max one line</a:t>
            </a:r>
          </a:p>
        </p:txBody>
      </p:sp>
      <p:sp>
        <p:nvSpPr>
          <p:cNvPr id="9"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0"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124245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738549" y="406519"/>
            <a:ext cx="10972800" cy="938705"/>
          </a:xfrm>
        </p:spPr>
        <p:txBody>
          <a:bodyPr/>
          <a:lstStyle>
            <a:lvl1pPr>
              <a:defRPr sz="3200"/>
            </a:lvl1pPr>
          </a:lstStyle>
          <a:p>
            <a:r>
              <a:rPr lang="en-US"/>
              <a:t>Click to edit Master title style</a:t>
            </a:r>
            <a:endParaRPr lang="sv-SE"/>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9" name="Text Placeholder 10"/>
          <p:cNvSpPr>
            <a:spLocks noGrp="1"/>
          </p:cNvSpPr>
          <p:nvPr>
            <p:ph type="body" sz="quarter" idx="11"/>
          </p:nvPr>
        </p:nvSpPr>
        <p:spPr>
          <a:xfrm>
            <a:off x="739200" y="1731600"/>
            <a:ext cx="5193600" cy="4046400"/>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Text Placeholder 10"/>
          <p:cNvSpPr>
            <a:spLocks noGrp="1"/>
          </p:cNvSpPr>
          <p:nvPr>
            <p:ph type="body" sz="quarter" idx="12"/>
          </p:nvPr>
        </p:nvSpPr>
        <p:spPr>
          <a:xfrm>
            <a:off x="6213877" y="1731600"/>
            <a:ext cx="5193600" cy="4046400"/>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8"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0"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
        <p:nvSpPr>
          <p:cNvPr id="12" name="Text Placeholder 4"/>
          <p:cNvSpPr>
            <a:spLocks noGrp="1"/>
          </p:cNvSpPr>
          <p:nvPr>
            <p:ph type="body" sz="quarter" idx="13" hasCustomPrompt="1"/>
          </p:nvPr>
        </p:nvSpPr>
        <p:spPr>
          <a:xfrm>
            <a:off x="738549" y="864149"/>
            <a:ext cx="10972800" cy="474663"/>
          </a:xfrm>
        </p:spPr>
        <p:txBody>
          <a:bodyPr>
            <a:noAutofit/>
          </a:bodyPr>
          <a:lstStyle>
            <a:lvl1pPr marL="0" indent="0">
              <a:lnSpc>
                <a:spcPts val="2600"/>
              </a:lnSpc>
              <a:buNone/>
              <a:defRPr sz="2000" spc="-30" baseline="0"/>
            </a:lvl1pPr>
          </a:lstStyle>
          <a:p>
            <a:pPr lvl="0"/>
            <a:r>
              <a:rPr lang="en-US"/>
              <a:t>Click to add sub-heading – max one line</a:t>
            </a:r>
          </a:p>
        </p:txBody>
      </p:sp>
    </p:spTree>
    <p:extLst>
      <p:ext uri="{BB962C8B-B14F-4D97-AF65-F5344CB8AC3E}">
        <p14:creationId xmlns:p14="http://schemas.microsoft.com/office/powerpoint/2010/main" val="1531999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738549" y="406518"/>
            <a:ext cx="10972800" cy="939600"/>
          </a:xfrm>
        </p:spPr>
        <p:txBody>
          <a:bodyPr/>
          <a:lstStyle>
            <a:lvl1pPr>
              <a:defRPr sz="3200"/>
            </a:lvl1pPr>
          </a:lstStyle>
          <a:p>
            <a:r>
              <a:rPr lang="en-US"/>
              <a:t>Click to edit Master title style</a:t>
            </a:r>
            <a:endParaRPr lang="sv-SE"/>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12" name="Text Placeholder 10"/>
          <p:cNvSpPr>
            <a:spLocks noGrp="1"/>
          </p:cNvSpPr>
          <p:nvPr>
            <p:ph type="body" sz="quarter" idx="11"/>
          </p:nvPr>
        </p:nvSpPr>
        <p:spPr>
          <a:xfrm>
            <a:off x="739200" y="1731600"/>
            <a:ext cx="3539723" cy="4046400"/>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0" name="Text Placeholder 10"/>
          <p:cNvSpPr>
            <a:spLocks noGrp="1"/>
          </p:cNvSpPr>
          <p:nvPr>
            <p:ph type="body" sz="quarter" idx="12"/>
          </p:nvPr>
        </p:nvSpPr>
        <p:spPr>
          <a:xfrm>
            <a:off x="4431969" y="1731600"/>
            <a:ext cx="3539723" cy="4046400"/>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Text Placeholder 10"/>
          <p:cNvSpPr>
            <a:spLocks noGrp="1"/>
          </p:cNvSpPr>
          <p:nvPr>
            <p:ph type="body" sz="quarter" idx="13"/>
          </p:nvPr>
        </p:nvSpPr>
        <p:spPr>
          <a:xfrm>
            <a:off x="8101293" y="1731600"/>
            <a:ext cx="3539723" cy="4046400"/>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3"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
        <p:nvSpPr>
          <p:cNvPr id="14" name="Text Placeholder 4"/>
          <p:cNvSpPr>
            <a:spLocks noGrp="1"/>
          </p:cNvSpPr>
          <p:nvPr>
            <p:ph type="body" sz="quarter" idx="14" hasCustomPrompt="1"/>
          </p:nvPr>
        </p:nvSpPr>
        <p:spPr>
          <a:xfrm>
            <a:off x="738549" y="864149"/>
            <a:ext cx="10972800" cy="474663"/>
          </a:xfrm>
        </p:spPr>
        <p:txBody>
          <a:bodyPr>
            <a:noAutofit/>
          </a:bodyPr>
          <a:lstStyle>
            <a:lvl1pPr marL="0" indent="0">
              <a:lnSpc>
                <a:spcPts val="2600"/>
              </a:lnSpc>
              <a:buNone/>
              <a:defRPr sz="2000" spc="-30" baseline="0"/>
            </a:lvl1pPr>
          </a:lstStyle>
          <a:p>
            <a:pPr lvl="0"/>
            <a:r>
              <a:rPr lang="en-US"/>
              <a:t>Click to add sub-heading – max one line</a:t>
            </a:r>
          </a:p>
        </p:txBody>
      </p:sp>
    </p:spTree>
    <p:extLst>
      <p:ext uri="{BB962C8B-B14F-4D97-AF65-F5344CB8AC3E}">
        <p14:creationId xmlns:p14="http://schemas.microsoft.com/office/powerpoint/2010/main" val="85315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738549" y="406518"/>
            <a:ext cx="10972800" cy="939600"/>
          </a:xfrm>
        </p:spPr>
        <p:txBody>
          <a:bodyPr/>
          <a:lstStyle>
            <a:lvl1pPr>
              <a:defRPr sz="3200"/>
            </a:lvl1pPr>
          </a:lstStyle>
          <a:p>
            <a:r>
              <a:rPr lang="en-US"/>
              <a:t>Click to edit Master title style</a:t>
            </a:r>
            <a:endParaRPr lang="sv-SE"/>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8" name="Content Placeholder 2"/>
          <p:cNvSpPr>
            <a:spLocks noGrp="1"/>
          </p:cNvSpPr>
          <p:nvPr>
            <p:ph idx="10" hasCustomPrompt="1"/>
          </p:nvPr>
        </p:nvSpPr>
        <p:spPr>
          <a:xfrm>
            <a:off x="6224949" y="1825625"/>
            <a:ext cx="5193328" cy="3952376"/>
          </a:xfrm>
        </p:spPr>
        <p:txBody>
          <a:bodyPr anchor="ctr" anchorCtr="0">
            <a:normAutofit/>
          </a:bodyPr>
          <a:lstStyle>
            <a:lvl1pPr marL="0" indent="0" algn="ctr">
              <a:buNone/>
              <a:defRPr sz="1400"/>
            </a:lvl1pPr>
            <a:lvl2pPr>
              <a:defRPr sz="1400"/>
            </a:lvl2pPr>
            <a:lvl3pPr>
              <a:defRPr sz="1200"/>
            </a:lvl3pPr>
            <a:lvl4pPr>
              <a:defRPr sz="1100"/>
            </a:lvl4pPr>
            <a:lvl5pPr>
              <a:defRPr sz="1100"/>
            </a:lvl5pPr>
          </a:lstStyle>
          <a:p>
            <a:pPr lvl="0"/>
            <a:r>
              <a:rPr lang="en-US"/>
              <a:t>Click icon to insert Table, Chart or SmartArt</a:t>
            </a:r>
            <a:endParaRPr lang="sv-SE"/>
          </a:p>
        </p:txBody>
      </p:sp>
      <p:sp>
        <p:nvSpPr>
          <p:cNvPr id="12" name="Text Placeholder 10"/>
          <p:cNvSpPr>
            <a:spLocks noGrp="1"/>
          </p:cNvSpPr>
          <p:nvPr>
            <p:ph type="body" sz="quarter" idx="11"/>
          </p:nvPr>
        </p:nvSpPr>
        <p:spPr>
          <a:xfrm>
            <a:off x="739200" y="1731600"/>
            <a:ext cx="5193600" cy="4046400"/>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0"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
        <p:nvSpPr>
          <p:cNvPr id="11" name="Text Placeholder 4"/>
          <p:cNvSpPr>
            <a:spLocks noGrp="1"/>
          </p:cNvSpPr>
          <p:nvPr>
            <p:ph type="body" sz="quarter" idx="13" hasCustomPrompt="1"/>
          </p:nvPr>
        </p:nvSpPr>
        <p:spPr>
          <a:xfrm>
            <a:off x="738549" y="864149"/>
            <a:ext cx="10972800" cy="474663"/>
          </a:xfrm>
        </p:spPr>
        <p:txBody>
          <a:bodyPr>
            <a:noAutofit/>
          </a:bodyPr>
          <a:lstStyle>
            <a:lvl1pPr marL="0" indent="0">
              <a:lnSpc>
                <a:spcPts val="2600"/>
              </a:lnSpc>
              <a:buNone/>
              <a:defRPr sz="2000" spc="-30" baseline="0"/>
            </a:lvl1pPr>
          </a:lstStyle>
          <a:p>
            <a:pPr lvl="0"/>
            <a:r>
              <a:rPr lang="en-US"/>
              <a:t>Click to add sub-heading – max one line</a:t>
            </a:r>
          </a:p>
        </p:txBody>
      </p:sp>
    </p:spTree>
    <p:extLst>
      <p:ext uri="{BB962C8B-B14F-4D97-AF65-F5344CB8AC3E}">
        <p14:creationId xmlns:p14="http://schemas.microsoft.com/office/powerpoint/2010/main" val="2842444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A8BD1D4A-3221-49E8-813C-9805541EC3CC}" type="datetimeFigureOut">
              <a:rPr lang="sv-SE" smtClean="0"/>
              <a:t>2020-07-02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2901624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endParaRPr lang="sv-SE"/>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9"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3"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4118693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738550" y="406518"/>
            <a:ext cx="7221420" cy="1143000"/>
          </a:xfrm>
        </p:spPr>
        <p:txBody>
          <a:bodyPr/>
          <a:lstStyle>
            <a:lvl1pPr>
              <a:defRPr sz="3200"/>
            </a:lvl1pPr>
          </a:lstStyle>
          <a:p>
            <a:r>
              <a:rPr lang="en-US"/>
              <a:t>Click to edit Master title style</a:t>
            </a:r>
            <a:endParaRPr lang="sv-SE"/>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14" name="Picture Placeholder 7"/>
          <p:cNvSpPr>
            <a:spLocks noGrp="1"/>
          </p:cNvSpPr>
          <p:nvPr>
            <p:ph type="pic" sz="quarter" idx="14" hasCustomPrompt="1"/>
          </p:nvPr>
        </p:nvSpPr>
        <p:spPr>
          <a:xfrm>
            <a:off x="8113185" y="117477"/>
            <a:ext cx="3915833" cy="5761037"/>
          </a:xfrm>
        </p:spPr>
        <p:txBody>
          <a:bodyPr anchor="ctr" anchorCtr="0">
            <a:normAutofit/>
          </a:bodyPr>
          <a:lstStyle>
            <a:lvl1pPr marL="0" indent="0" algn="ctr">
              <a:buNone/>
              <a:defRPr sz="1200" baseline="0"/>
            </a:lvl1pPr>
          </a:lstStyle>
          <a:p>
            <a:r>
              <a:rPr lang="sv-SE"/>
              <a:t>Click icon to insert Picture</a:t>
            </a:r>
          </a:p>
        </p:txBody>
      </p:sp>
      <p:sp>
        <p:nvSpPr>
          <p:cNvPr id="11" name="Text Placeholder 10"/>
          <p:cNvSpPr>
            <a:spLocks noGrp="1"/>
          </p:cNvSpPr>
          <p:nvPr>
            <p:ph type="body" sz="quarter" idx="11"/>
          </p:nvPr>
        </p:nvSpPr>
        <p:spPr>
          <a:xfrm>
            <a:off x="739200" y="1731601"/>
            <a:ext cx="3539723" cy="4151039"/>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Text Placeholder 10"/>
          <p:cNvSpPr>
            <a:spLocks noGrp="1"/>
          </p:cNvSpPr>
          <p:nvPr>
            <p:ph type="body" sz="quarter" idx="12"/>
          </p:nvPr>
        </p:nvSpPr>
        <p:spPr>
          <a:xfrm>
            <a:off x="4431969" y="1731601"/>
            <a:ext cx="3539723" cy="4151039"/>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0"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3160334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Picture Left">
    <p:spTree>
      <p:nvGrpSpPr>
        <p:cNvPr id="1" name=""/>
        <p:cNvGrpSpPr/>
        <p:nvPr/>
      </p:nvGrpSpPr>
      <p:grpSpPr>
        <a:xfrm>
          <a:off x="0" y="0"/>
          <a:ext cx="0" cy="0"/>
          <a:chOff x="0" y="0"/>
          <a:chExt cx="0" cy="0"/>
        </a:xfrm>
      </p:grpSpPr>
      <p:sp>
        <p:nvSpPr>
          <p:cNvPr id="2" name="Title 1"/>
          <p:cNvSpPr>
            <a:spLocks noGrp="1"/>
          </p:cNvSpPr>
          <p:nvPr>
            <p:ph type="title"/>
          </p:nvPr>
        </p:nvSpPr>
        <p:spPr>
          <a:xfrm>
            <a:off x="738549" y="406518"/>
            <a:ext cx="10972800" cy="1143000"/>
          </a:xfrm>
        </p:spPr>
        <p:txBody>
          <a:bodyPr/>
          <a:lstStyle>
            <a:lvl1pPr>
              <a:defRPr sz="3200"/>
            </a:lvl1pPr>
          </a:lstStyle>
          <a:p>
            <a:r>
              <a:rPr lang="en-US"/>
              <a:t>Click to edit Master title style</a:t>
            </a:r>
            <a:endParaRPr lang="sv-SE"/>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10" name="Picture Placeholder 9"/>
          <p:cNvSpPr>
            <a:spLocks noGrp="1"/>
          </p:cNvSpPr>
          <p:nvPr>
            <p:ph type="pic" sz="quarter" idx="10" hasCustomPrompt="1"/>
          </p:nvPr>
        </p:nvSpPr>
        <p:spPr>
          <a:xfrm>
            <a:off x="865842" y="1855176"/>
            <a:ext cx="4925484" cy="3605213"/>
          </a:xfrm>
        </p:spPr>
        <p:txBody>
          <a:bodyPr anchor="ctr" anchorCtr="0">
            <a:normAutofit/>
          </a:bodyPr>
          <a:lstStyle>
            <a:lvl1pPr marL="0" indent="0" algn="ctr">
              <a:buNone/>
              <a:defRPr sz="1400"/>
            </a:lvl1pPr>
          </a:lstStyle>
          <a:p>
            <a:r>
              <a:rPr lang="sv-SE"/>
              <a:t>Click icon to insert Picture</a:t>
            </a:r>
          </a:p>
        </p:txBody>
      </p:sp>
      <p:sp>
        <p:nvSpPr>
          <p:cNvPr id="12" name="Text Placeholder 10"/>
          <p:cNvSpPr>
            <a:spLocks noGrp="1"/>
          </p:cNvSpPr>
          <p:nvPr>
            <p:ph type="body" sz="quarter" idx="11"/>
          </p:nvPr>
        </p:nvSpPr>
        <p:spPr>
          <a:xfrm>
            <a:off x="6263528" y="1855175"/>
            <a:ext cx="5193600" cy="3697899"/>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8"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9"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14754701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738549" y="406518"/>
            <a:ext cx="10972800" cy="1143000"/>
          </a:xfrm>
        </p:spPr>
        <p:txBody>
          <a:bodyPr/>
          <a:lstStyle>
            <a:lvl1pPr>
              <a:defRPr sz="3200"/>
            </a:lvl1pPr>
          </a:lstStyle>
          <a:p>
            <a:r>
              <a:rPr lang="en-US"/>
              <a:t>Click to edit Master title style</a:t>
            </a:r>
            <a:endParaRPr lang="sv-SE"/>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10" name="Picture Placeholder 9"/>
          <p:cNvSpPr>
            <a:spLocks noGrp="1"/>
          </p:cNvSpPr>
          <p:nvPr>
            <p:ph type="pic" sz="quarter" idx="10" hasCustomPrompt="1"/>
          </p:nvPr>
        </p:nvSpPr>
        <p:spPr>
          <a:xfrm>
            <a:off x="6388101" y="1855176"/>
            <a:ext cx="4925484" cy="3605213"/>
          </a:xfrm>
        </p:spPr>
        <p:txBody>
          <a:bodyPr anchor="ctr" anchorCtr="0">
            <a:normAutofit/>
          </a:bodyPr>
          <a:lstStyle>
            <a:lvl1pPr marL="0" indent="0" algn="ctr">
              <a:buNone/>
              <a:defRPr sz="1400"/>
            </a:lvl1pPr>
          </a:lstStyle>
          <a:p>
            <a:r>
              <a:rPr lang="sv-SE"/>
              <a:t>Click icon to insert Picture</a:t>
            </a:r>
          </a:p>
        </p:txBody>
      </p:sp>
      <p:sp>
        <p:nvSpPr>
          <p:cNvPr id="12" name="Text Placeholder 10"/>
          <p:cNvSpPr>
            <a:spLocks noGrp="1"/>
          </p:cNvSpPr>
          <p:nvPr>
            <p:ph type="body" sz="quarter" idx="11"/>
          </p:nvPr>
        </p:nvSpPr>
        <p:spPr>
          <a:xfrm>
            <a:off x="739200" y="1855175"/>
            <a:ext cx="5193600" cy="3697899"/>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8"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9"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3908308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7218" y="123827"/>
            <a:ext cx="11861799" cy="5754686"/>
          </a:xfrm>
        </p:spPr>
        <p:txBody>
          <a:bodyPr anchor="ctr" anchorCtr="0">
            <a:normAutofit/>
          </a:bodyPr>
          <a:lstStyle>
            <a:lvl1pPr marL="0" indent="0" algn="ctr">
              <a:buNone/>
              <a:defRPr sz="1400" baseline="0"/>
            </a:lvl1pPr>
          </a:lstStyle>
          <a:p>
            <a:r>
              <a:rPr lang="sv-SE"/>
              <a:t>Click icon to insert Picture</a:t>
            </a:r>
          </a:p>
        </p:txBody>
      </p:sp>
      <p:sp>
        <p:nvSpPr>
          <p:cNvPr id="6"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8"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9"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12958033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Title on Top">
    <p:spTree>
      <p:nvGrpSpPr>
        <p:cNvPr id="1" name=""/>
        <p:cNvGrpSpPr/>
        <p:nvPr/>
      </p:nvGrpSpPr>
      <p:grpSpPr>
        <a:xfrm>
          <a:off x="0" y="0"/>
          <a:ext cx="0" cy="0"/>
          <a:chOff x="0" y="0"/>
          <a:chExt cx="0" cy="0"/>
        </a:xfrm>
      </p:grpSpPr>
      <p:sp>
        <p:nvSpPr>
          <p:cNvPr id="9" name="Picture Placeholder 3"/>
          <p:cNvSpPr>
            <a:spLocks noGrp="1"/>
          </p:cNvSpPr>
          <p:nvPr>
            <p:ph type="pic" sz="quarter" idx="10" hasCustomPrompt="1"/>
          </p:nvPr>
        </p:nvSpPr>
        <p:spPr>
          <a:xfrm>
            <a:off x="167218" y="123827"/>
            <a:ext cx="11861799" cy="5754686"/>
          </a:xfrm>
        </p:spPr>
        <p:txBody>
          <a:bodyPr anchor="ctr" anchorCtr="0">
            <a:normAutofit/>
          </a:bodyPr>
          <a:lstStyle>
            <a:lvl1pPr marL="0" indent="0" algn="ctr">
              <a:buNone/>
              <a:defRPr sz="1400" baseline="0"/>
            </a:lvl1pPr>
          </a:lstStyle>
          <a:p>
            <a:r>
              <a:rPr lang="sv-SE"/>
              <a:t>Click icon to insert Picture</a:t>
            </a:r>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7"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8"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
        <p:nvSpPr>
          <p:cNvPr id="2" name="Title 1"/>
          <p:cNvSpPr>
            <a:spLocks noGrp="1"/>
          </p:cNvSpPr>
          <p:nvPr>
            <p:ph type="title"/>
          </p:nvPr>
        </p:nvSpPr>
        <p:spPr>
          <a:xfrm>
            <a:off x="738549" y="406518"/>
            <a:ext cx="10972800" cy="1143000"/>
          </a:xfrm>
        </p:spPr>
        <p:txBody>
          <a:bodyPr/>
          <a:lstStyle>
            <a:lvl1pPr>
              <a:defRPr sz="3200"/>
            </a:lvl1pPr>
          </a:lstStyle>
          <a:p>
            <a:r>
              <a:rPr lang="en-US"/>
              <a:t>Click to edit Master title style</a:t>
            </a:r>
            <a:endParaRPr lang="sv-SE"/>
          </a:p>
        </p:txBody>
      </p:sp>
    </p:spTree>
    <p:extLst>
      <p:ext uri="{BB962C8B-B14F-4D97-AF65-F5344CB8AC3E}">
        <p14:creationId xmlns:p14="http://schemas.microsoft.com/office/powerpoint/2010/main" val="3516206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50284" y="123827"/>
            <a:ext cx="11878733" cy="5754686"/>
          </a:xfrm>
        </p:spPr>
        <p:txBody>
          <a:bodyPr anchor="ctr" anchorCtr="0">
            <a:normAutofit/>
          </a:bodyPr>
          <a:lstStyle>
            <a:lvl1pPr marL="0" indent="0" algn="ctr">
              <a:buNone/>
              <a:defRPr sz="1400" baseline="0"/>
            </a:lvl1pPr>
          </a:lstStyle>
          <a:p>
            <a:r>
              <a:rPr lang="sv-SE"/>
              <a:t>Click icon to insert Picture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2" name="Title 1"/>
          <p:cNvSpPr>
            <a:spLocks noGrp="1"/>
          </p:cNvSpPr>
          <p:nvPr>
            <p:ph type="title" hasCustomPrompt="1"/>
          </p:nvPr>
        </p:nvSpPr>
        <p:spPr>
          <a:xfrm>
            <a:off x="738549" y="3481749"/>
            <a:ext cx="8393728" cy="1892418"/>
          </a:xfrm>
        </p:spPr>
        <p:txBody>
          <a:bodyPr anchor="b" anchorCtr="0"/>
          <a:lstStyle>
            <a:lvl1pPr>
              <a:lnSpc>
                <a:spcPts val="5500"/>
              </a:lnSpc>
              <a:defRPr lang="sv-SE" sz="7000" b="1" i="0" kern="1200" cap="all" spc="0" baseline="0">
                <a:solidFill>
                  <a:schemeClr val="bg2"/>
                </a:solidFill>
                <a:latin typeface="Arial" panose="020B0604020202020204" pitchFamily="34" charset="0"/>
                <a:ea typeface="+mj-ea"/>
                <a:cs typeface="VolvoBroad" panose="020B0806020102060101" pitchFamily="34" charset="0"/>
              </a:defRPr>
            </a:lvl1pPr>
          </a:lstStyle>
          <a:p>
            <a:r>
              <a:rPr lang="en-US" dirty="0"/>
              <a:t>Click to add title</a:t>
            </a:r>
            <a:br>
              <a:rPr lang="en-US" dirty="0"/>
            </a:br>
            <a:r>
              <a:rPr lang="en-US" dirty="0"/>
              <a:t>max two lines</a:t>
            </a:r>
            <a:endParaRPr lang="sv-SE" dirty="0"/>
          </a:p>
        </p:txBody>
      </p:sp>
      <p:sp>
        <p:nvSpPr>
          <p:cNvPr id="9" name="Text Placeholder 4"/>
          <p:cNvSpPr>
            <a:spLocks noGrp="1"/>
          </p:cNvSpPr>
          <p:nvPr>
            <p:ph type="body" sz="quarter" idx="13" hasCustomPrompt="1"/>
          </p:nvPr>
        </p:nvSpPr>
        <p:spPr>
          <a:xfrm>
            <a:off x="738549" y="5269095"/>
            <a:ext cx="8395200" cy="474663"/>
          </a:xfrm>
        </p:spPr>
        <p:txBody>
          <a:bodyPr>
            <a:noAutofit/>
          </a:bodyPr>
          <a:lstStyle>
            <a:lvl1pPr marL="0" indent="0">
              <a:buNone/>
              <a:defRPr sz="2000" spc="-30" baseline="0"/>
            </a:lvl1pPr>
          </a:lstStyle>
          <a:p>
            <a:pPr lvl="0"/>
            <a:r>
              <a:rPr lang="en-US"/>
              <a:t>Click to add sub-heading – max one line</a:t>
            </a:r>
          </a:p>
        </p:txBody>
      </p:sp>
      <p:sp>
        <p:nvSpPr>
          <p:cNvPr id="10"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1"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364286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red Background with Title">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163201" y="122401"/>
            <a:ext cx="11861724" cy="5756113"/>
          </a:xfrm>
          <a:solidFill>
            <a:schemeClr val="accent2"/>
          </a:solidFill>
        </p:spPr>
        <p:txBody>
          <a:bodyPr anchor="b" anchorCtr="0">
            <a:normAutofit/>
          </a:bodyPr>
          <a:lstStyle>
            <a:lvl1pPr marL="0" indent="0" algn="ctr">
              <a:lnSpc>
                <a:spcPts val="1300"/>
              </a:lnSpc>
              <a:spcBef>
                <a:spcPts val="100"/>
              </a:spcBef>
              <a:buNone/>
              <a:defRPr sz="1200" b="0" baseline="0"/>
            </a:lvl1pPr>
          </a:lstStyle>
          <a:p>
            <a:pPr lvl="0"/>
            <a:r>
              <a:rPr lang="en-US"/>
              <a:t>Click to change color</a:t>
            </a:r>
            <a:br>
              <a:rPr lang="en-US"/>
            </a:br>
            <a:r>
              <a:rPr lang="en-US"/>
              <a:t>and then press the space key once</a:t>
            </a:r>
            <a:br>
              <a:rPr lang="en-US"/>
            </a:br>
            <a:r>
              <a:rPr lang="en-US"/>
              <a:t>to get rid of this text and dotted frame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2" name="Title 1"/>
          <p:cNvSpPr>
            <a:spLocks noGrp="1"/>
          </p:cNvSpPr>
          <p:nvPr>
            <p:ph type="title" hasCustomPrompt="1"/>
          </p:nvPr>
        </p:nvSpPr>
        <p:spPr>
          <a:xfrm>
            <a:off x="738552" y="682253"/>
            <a:ext cx="8569571" cy="2998181"/>
          </a:xfrm>
        </p:spPr>
        <p:txBody>
          <a:bodyPr anchor="t" anchorCtr="0"/>
          <a:lstStyle>
            <a:lvl1pPr>
              <a:lnSpc>
                <a:spcPts val="5500"/>
              </a:lnSpc>
              <a:defRPr lang="sv-SE" sz="7000" b="1" i="0" kern="1200" cap="all" spc="0" baseline="0">
                <a:solidFill>
                  <a:schemeClr val="bg1"/>
                </a:solidFill>
                <a:latin typeface="Arial" panose="020B0604020202020204" pitchFamily="34" charset="0"/>
                <a:ea typeface="+mj-ea"/>
                <a:cs typeface="VolvoBroad" panose="020B0806020102060101" pitchFamily="34" charset="0"/>
              </a:defRPr>
            </a:lvl1pPr>
          </a:lstStyle>
          <a:p>
            <a:r>
              <a:rPr lang="en-US" dirty="0"/>
              <a:t>Click to add statement, comment or similar</a:t>
            </a:r>
            <a:br>
              <a:rPr lang="en-US" dirty="0"/>
            </a:br>
            <a:r>
              <a:rPr lang="en-US" dirty="0"/>
              <a:t>max four lines</a:t>
            </a:r>
            <a:endParaRPr lang="sv-SE" dirty="0"/>
          </a:p>
        </p:txBody>
      </p:sp>
      <p:sp>
        <p:nvSpPr>
          <p:cNvPr id="9" name="Text Placeholder 4"/>
          <p:cNvSpPr>
            <a:spLocks noGrp="1"/>
          </p:cNvSpPr>
          <p:nvPr>
            <p:ph type="body" sz="quarter" idx="13" hasCustomPrompt="1"/>
          </p:nvPr>
        </p:nvSpPr>
        <p:spPr>
          <a:xfrm>
            <a:off x="738552" y="3528217"/>
            <a:ext cx="8571073" cy="474663"/>
          </a:xfrm>
        </p:spPr>
        <p:txBody>
          <a:bodyPr>
            <a:noAutofit/>
          </a:bodyPr>
          <a:lstStyle>
            <a:lvl1pPr marL="0" indent="0" algn="l">
              <a:buNone/>
              <a:defRPr sz="1600" spc="-30" baseline="0">
                <a:solidFill>
                  <a:schemeClr val="bg1"/>
                </a:solidFill>
              </a:defRPr>
            </a:lvl1pPr>
          </a:lstStyle>
          <a:p>
            <a:pPr lvl="0"/>
            <a:r>
              <a:rPr lang="en-US"/>
              <a:t>Click to insert Name and Company – max one line</a:t>
            </a:r>
          </a:p>
        </p:txBody>
      </p:sp>
      <p:sp>
        <p:nvSpPr>
          <p:cNvPr id="10"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2"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584981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Half Page Picture">
    <p:spTree>
      <p:nvGrpSpPr>
        <p:cNvPr id="1" name=""/>
        <p:cNvGrpSpPr/>
        <p:nvPr/>
      </p:nvGrpSpPr>
      <p:grpSpPr>
        <a:xfrm>
          <a:off x="0" y="0"/>
          <a:ext cx="0" cy="0"/>
          <a:chOff x="0" y="0"/>
          <a:chExt cx="0" cy="0"/>
        </a:xfrm>
      </p:grpSpPr>
      <p:sp>
        <p:nvSpPr>
          <p:cNvPr id="2" name="Title 1"/>
          <p:cNvSpPr>
            <a:spLocks noGrp="1"/>
          </p:cNvSpPr>
          <p:nvPr>
            <p:ph type="title"/>
          </p:nvPr>
        </p:nvSpPr>
        <p:spPr>
          <a:xfrm>
            <a:off x="738550" y="406518"/>
            <a:ext cx="5462959" cy="1143000"/>
          </a:xfrm>
        </p:spPr>
        <p:txBody>
          <a:bodyPr/>
          <a:lstStyle/>
          <a:p>
            <a:r>
              <a:rPr lang="en-US"/>
              <a:t>Click to edit Master title style</a:t>
            </a:r>
            <a:endParaRPr lang="sv-SE"/>
          </a:p>
        </p:txBody>
      </p:sp>
      <p:sp>
        <p:nvSpPr>
          <p:cNvPr id="4" name="Footer Placeholder 3"/>
          <p:cNvSpPr>
            <a:spLocks noGrp="1"/>
          </p:cNvSpPr>
          <p:nvPr>
            <p:ph type="ftr" sz="quarter" idx="11"/>
          </p:nvPr>
        </p:nvSpPr>
        <p:spPr>
          <a:xfrm>
            <a:off x="138562" y="6297613"/>
            <a:ext cx="8360669" cy="365125"/>
          </a:xfrm>
          <a:prstGeom prst="rect">
            <a:avLst/>
          </a:prstGeom>
        </p:spPr>
        <p:txBody>
          <a:bodyPr/>
          <a:lstStyle/>
          <a:p>
            <a:r>
              <a:rPr lang="en-US"/>
              <a:t>D4/D6 New Generation, Petter Andolf, Internal</a:t>
            </a:r>
            <a:endParaRPr lang="sv-SE"/>
          </a:p>
        </p:txBody>
      </p:sp>
      <p:sp>
        <p:nvSpPr>
          <p:cNvPr id="8" name="Picture Placeholder 7"/>
          <p:cNvSpPr>
            <a:spLocks noGrp="1"/>
          </p:cNvSpPr>
          <p:nvPr>
            <p:ph type="pic" sz="quarter" idx="13" hasCustomPrompt="1"/>
          </p:nvPr>
        </p:nvSpPr>
        <p:spPr>
          <a:xfrm>
            <a:off x="6389078" y="117475"/>
            <a:ext cx="5639940" cy="5761038"/>
          </a:xfrm>
        </p:spPr>
        <p:txBody>
          <a:bodyPr anchor="ctr" anchorCtr="0">
            <a:normAutofit/>
          </a:bodyPr>
          <a:lstStyle>
            <a:lvl1pPr marL="0" indent="0" algn="ctr">
              <a:buNone/>
              <a:defRPr sz="1400" baseline="0"/>
            </a:lvl1pPr>
          </a:lstStyle>
          <a:p>
            <a:r>
              <a:rPr lang="sv-SE"/>
              <a:t>Click icon to insert Picture</a:t>
            </a:r>
          </a:p>
        </p:txBody>
      </p:sp>
      <p:sp>
        <p:nvSpPr>
          <p:cNvPr id="10" name="Text Placeholder 10"/>
          <p:cNvSpPr>
            <a:spLocks noGrp="1"/>
          </p:cNvSpPr>
          <p:nvPr>
            <p:ph type="body" sz="quarter" idx="14"/>
          </p:nvPr>
        </p:nvSpPr>
        <p:spPr>
          <a:xfrm>
            <a:off x="739200" y="1731599"/>
            <a:ext cx="5193600" cy="4146913"/>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1"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3882561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with Half Page Picture">
    <p:spTree>
      <p:nvGrpSpPr>
        <p:cNvPr id="1" name=""/>
        <p:cNvGrpSpPr/>
        <p:nvPr/>
      </p:nvGrpSpPr>
      <p:grpSpPr>
        <a:xfrm>
          <a:off x="0" y="0"/>
          <a:ext cx="0" cy="0"/>
          <a:chOff x="0" y="0"/>
          <a:chExt cx="0" cy="0"/>
        </a:xfrm>
      </p:grpSpPr>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2" name="Title 1"/>
          <p:cNvSpPr>
            <a:spLocks noGrp="1"/>
          </p:cNvSpPr>
          <p:nvPr>
            <p:ph type="title" hasCustomPrompt="1"/>
          </p:nvPr>
        </p:nvSpPr>
        <p:spPr>
          <a:xfrm>
            <a:off x="539262" y="682253"/>
            <a:ext cx="5556743" cy="2878633"/>
          </a:xfrm>
        </p:spPr>
        <p:txBody>
          <a:bodyPr anchor="t" anchorCtr="0"/>
          <a:lstStyle>
            <a:lvl1pPr>
              <a:lnSpc>
                <a:spcPts val="5500"/>
              </a:lnSpc>
              <a:defRPr lang="sv-SE" sz="7000" b="1" i="0" kern="1200" cap="all" spc="0" baseline="0">
                <a:solidFill>
                  <a:schemeClr val="bg2"/>
                </a:solidFill>
                <a:latin typeface="Arial" panose="020B0604020202020204" pitchFamily="34" charset="0"/>
                <a:ea typeface="+mj-ea"/>
                <a:cs typeface="VolvoBroad" panose="020B0806020102060101" pitchFamily="34" charset="0"/>
              </a:defRPr>
            </a:lvl1pPr>
          </a:lstStyle>
          <a:p>
            <a:r>
              <a:rPr lang="en-US" dirty="0"/>
              <a:t>Click to add comment </a:t>
            </a:r>
            <a:br>
              <a:rPr lang="en-US" dirty="0"/>
            </a:br>
            <a:r>
              <a:rPr lang="en-US" dirty="0"/>
              <a:t>max four lines</a:t>
            </a:r>
            <a:endParaRPr lang="sv-SE" dirty="0"/>
          </a:p>
        </p:txBody>
      </p:sp>
      <p:sp>
        <p:nvSpPr>
          <p:cNvPr id="9" name="Text Placeholder 4"/>
          <p:cNvSpPr>
            <a:spLocks noGrp="1"/>
          </p:cNvSpPr>
          <p:nvPr>
            <p:ph type="body" sz="quarter" idx="13" hasCustomPrompt="1"/>
          </p:nvPr>
        </p:nvSpPr>
        <p:spPr>
          <a:xfrm>
            <a:off x="539261" y="3577157"/>
            <a:ext cx="5558400" cy="474663"/>
          </a:xfrm>
        </p:spPr>
        <p:txBody>
          <a:bodyPr>
            <a:noAutofit/>
          </a:bodyPr>
          <a:lstStyle>
            <a:lvl1pPr marL="17463" indent="0" algn="l">
              <a:buNone/>
              <a:defRPr sz="1600" spc="-30" baseline="0">
                <a:solidFill>
                  <a:schemeClr val="bg2"/>
                </a:solidFill>
              </a:defRPr>
            </a:lvl1pPr>
          </a:lstStyle>
          <a:p>
            <a:pPr lvl="0"/>
            <a:r>
              <a:rPr lang="en-US"/>
              <a:t>Click to insert Name and Company</a:t>
            </a:r>
          </a:p>
        </p:txBody>
      </p:sp>
      <p:sp>
        <p:nvSpPr>
          <p:cNvPr id="12" name="Picture Placeholder 7"/>
          <p:cNvSpPr>
            <a:spLocks noGrp="1"/>
          </p:cNvSpPr>
          <p:nvPr>
            <p:ph type="pic" sz="quarter" idx="14" hasCustomPrompt="1"/>
          </p:nvPr>
        </p:nvSpPr>
        <p:spPr>
          <a:xfrm>
            <a:off x="6389078" y="117475"/>
            <a:ext cx="5639940" cy="5761038"/>
          </a:xfrm>
        </p:spPr>
        <p:txBody>
          <a:bodyPr anchor="ctr" anchorCtr="0">
            <a:normAutofit/>
          </a:bodyPr>
          <a:lstStyle>
            <a:lvl1pPr marL="0" indent="0" algn="ctr">
              <a:buNone/>
              <a:defRPr sz="1400" baseline="0"/>
            </a:lvl1pPr>
          </a:lstStyle>
          <a:p>
            <a:r>
              <a:rPr lang="sv-SE"/>
              <a:t>Click icon to insert Picture</a:t>
            </a:r>
          </a:p>
        </p:txBody>
      </p:sp>
      <p:sp>
        <p:nvSpPr>
          <p:cNvPr id="10"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11"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19443928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v-S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BD1D4A-3221-49E8-813C-9805541EC3CC}" type="datetimeFigureOut">
              <a:rPr lang="sv-SE" smtClean="0"/>
              <a:t>2020-07-02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3382535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9" name="Media Placeholder 8"/>
          <p:cNvSpPr>
            <a:spLocks noGrp="1"/>
          </p:cNvSpPr>
          <p:nvPr>
            <p:ph type="media" sz="quarter" idx="10" hasCustomPrompt="1"/>
          </p:nvPr>
        </p:nvSpPr>
        <p:spPr>
          <a:xfrm>
            <a:off x="150284" y="117475"/>
            <a:ext cx="11878733" cy="5761038"/>
          </a:xfrm>
        </p:spPr>
        <p:txBody>
          <a:bodyPr anchor="ctr" anchorCtr="0">
            <a:normAutofit/>
          </a:bodyPr>
          <a:lstStyle>
            <a:lvl1pPr marL="0" indent="0" algn="ctr">
              <a:buNone/>
              <a:defRPr sz="1400"/>
            </a:lvl1pPr>
          </a:lstStyle>
          <a:p>
            <a:r>
              <a:rPr lang="sv-SE"/>
              <a:t>Click icon to insert Video</a:t>
            </a:r>
          </a:p>
        </p:txBody>
      </p:sp>
      <p:sp>
        <p:nvSpPr>
          <p:cNvPr id="5" name="Footer Placeholder 5"/>
          <p:cNvSpPr>
            <a:spLocks noGrp="1"/>
          </p:cNvSpPr>
          <p:nvPr>
            <p:ph type="ftr" sz="quarter" idx="3"/>
          </p:nvPr>
        </p:nvSpPr>
        <p:spPr>
          <a:xfrm>
            <a:off x="138562" y="6297613"/>
            <a:ext cx="8360669" cy="365125"/>
          </a:xfrm>
          <a:prstGeom prst="rect">
            <a:avLst/>
          </a:prstGeom>
        </p:spPr>
        <p:txBody>
          <a:bodyPr vert="horz" lIns="91440" tIns="45720" rIns="91440" bIns="45720" rtlCol="0" anchor="ctr"/>
          <a:lstStyle>
            <a:lvl1pPr algn="l">
              <a:defRPr sz="750">
                <a:solidFill>
                  <a:schemeClr val="tx1"/>
                </a:solidFill>
              </a:defRPr>
            </a:lvl1pPr>
          </a:lstStyle>
          <a:p>
            <a:r>
              <a:rPr lang="en-US"/>
              <a:t>D4/D6 New Generation, Petter Andolf, Internal</a:t>
            </a:r>
            <a:endParaRPr lang="sv-SE"/>
          </a:p>
        </p:txBody>
      </p:sp>
      <p:sp>
        <p:nvSpPr>
          <p:cNvPr id="7" name="Date Placeholder 4"/>
          <p:cNvSpPr>
            <a:spLocks noGrp="1"/>
          </p:cNvSpPr>
          <p:nvPr>
            <p:ph type="dt" sz="half" idx="2"/>
          </p:nvPr>
        </p:nvSpPr>
        <p:spPr>
          <a:xfrm>
            <a:off x="633047" y="6426816"/>
            <a:ext cx="2844800" cy="365125"/>
          </a:xfrm>
          <a:prstGeom prst="rect">
            <a:avLst/>
          </a:prstGeom>
        </p:spPr>
        <p:txBody>
          <a:bodyPr vert="horz" lIns="91440" tIns="45720" rIns="91440" bIns="45720" rtlCol="0" anchor="ctr"/>
          <a:lstStyle>
            <a:lvl1pPr algn="l">
              <a:defRPr sz="750">
                <a:solidFill>
                  <a:schemeClr val="tx1"/>
                </a:solidFill>
              </a:defRPr>
            </a:lvl1pPr>
          </a:lstStyle>
          <a:p>
            <a:r>
              <a:rPr lang="sv-SE"/>
              <a:t>May 2019</a:t>
            </a:r>
          </a:p>
        </p:txBody>
      </p:sp>
      <p:sp>
        <p:nvSpPr>
          <p:cNvPr id="8" name="Slide Number Placeholder 9"/>
          <p:cNvSpPr>
            <a:spLocks noGrp="1"/>
          </p:cNvSpPr>
          <p:nvPr>
            <p:ph type="sldNum" sz="quarter" idx="4"/>
          </p:nvPr>
        </p:nvSpPr>
        <p:spPr>
          <a:xfrm>
            <a:off x="138561" y="6426816"/>
            <a:ext cx="769816" cy="365125"/>
          </a:xfrm>
          <a:prstGeom prst="rect">
            <a:avLst/>
          </a:prstGeom>
        </p:spPr>
        <p:txBody>
          <a:bodyPr vert="horz" lIns="91440" tIns="45720" rIns="91440" bIns="45720" rtlCol="0" anchor="ctr"/>
          <a:lstStyle>
            <a:lvl1pPr algn="l">
              <a:defRPr sz="75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624686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4304" y="2450590"/>
            <a:ext cx="5803392" cy="1243584"/>
          </a:xfrm>
          <a:prstGeom prst="rect">
            <a:avLst/>
          </a:prstGeom>
        </p:spPr>
      </p:pic>
    </p:spTree>
    <p:extLst>
      <p:ext uri="{BB962C8B-B14F-4D97-AF65-F5344CB8AC3E}">
        <p14:creationId xmlns:p14="http://schemas.microsoft.com/office/powerpoint/2010/main" val="41135316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olvo Brand Colors">
    <p:spTree>
      <p:nvGrpSpPr>
        <p:cNvPr id="1" name=""/>
        <p:cNvGrpSpPr/>
        <p:nvPr/>
      </p:nvGrpSpPr>
      <p:grpSpPr>
        <a:xfrm>
          <a:off x="0" y="0"/>
          <a:ext cx="0" cy="0"/>
          <a:chOff x="0" y="0"/>
          <a:chExt cx="0" cy="0"/>
        </a:xfrm>
      </p:grpSpPr>
      <p:sp>
        <p:nvSpPr>
          <p:cNvPr id="69" name="Rectangle 68"/>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5" name="Rectangle 4"/>
          <p:cNvSpPr/>
          <p:nvPr userDrawn="1"/>
        </p:nvSpPr>
        <p:spPr>
          <a:xfrm>
            <a:off x="668218" y="369253"/>
            <a:ext cx="7103548" cy="584775"/>
          </a:xfrm>
          <a:prstGeom prst="rect">
            <a:avLst/>
          </a:prstGeom>
        </p:spPr>
        <p:txBody>
          <a:bodyPr wrap="none">
            <a:spAutoFit/>
          </a:bodyPr>
          <a:lstStyle/>
          <a:p>
            <a:r>
              <a:rPr lang="sv-SE" sz="3200" b="1" kern="1200" spc="-80" baseline="0">
                <a:solidFill>
                  <a:schemeClr val="bg2"/>
                </a:solidFill>
                <a:latin typeface="Arial" panose="020B0604020202020204" pitchFamily="34" charset="0"/>
                <a:ea typeface="+mn-ea"/>
                <a:cs typeface="Arial" panose="020B0604020202020204" pitchFamily="34" charset="0"/>
              </a:rPr>
              <a:t>Volvo brand profile and accent colors</a:t>
            </a:r>
            <a:endParaRPr lang="sv-SE" sz="3200" b="1" kern="1200" spc="-80" baseline="0" dirty="0">
              <a:solidFill>
                <a:schemeClr val="bg2"/>
              </a:solidFill>
              <a:latin typeface="Arial" panose="020B0604020202020204" pitchFamily="34" charset="0"/>
              <a:ea typeface="+mn-ea"/>
              <a:cs typeface="Arial" panose="020B0604020202020204" pitchFamily="34" charset="0"/>
            </a:endParaRPr>
          </a:p>
        </p:txBody>
      </p:sp>
      <p:sp>
        <p:nvSpPr>
          <p:cNvPr id="82" name="Rectangle 81"/>
          <p:cNvSpPr/>
          <p:nvPr userDrawn="1"/>
        </p:nvSpPr>
        <p:spPr>
          <a:xfrm>
            <a:off x="653615" y="1122045"/>
            <a:ext cx="4851791" cy="548868"/>
          </a:xfrm>
          <a:prstGeom prst="rect">
            <a:avLst/>
          </a:prstGeom>
        </p:spPr>
        <p:txBody>
          <a:bodyPr wrap="square">
            <a:spAutoFit/>
          </a:bodyPr>
          <a:lstStyle/>
          <a:p>
            <a:pPr marL="0" indent="0">
              <a:spcBef>
                <a:spcPts val="200"/>
              </a:spcBef>
              <a:buNone/>
            </a:pPr>
            <a:r>
              <a:rPr lang="en-US" sz="1000" b="1" baseline="0" dirty="0">
                <a:solidFill>
                  <a:schemeClr val="bg2"/>
                </a:solidFill>
              </a:rPr>
              <a:t>Profile colors</a:t>
            </a:r>
          </a:p>
          <a:p>
            <a:pPr marL="0" indent="0">
              <a:spcBef>
                <a:spcPts val="200"/>
              </a:spcBef>
              <a:buNone/>
            </a:pPr>
            <a:r>
              <a:rPr lang="en-US" sz="900" baseline="0" dirty="0">
                <a:solidFill>
                  <a:schemeClr val="bg2"/>
                </a:solidFill>
              </a:rPr>
              <a:t>These are our primary colors for decorative purposes. </a:t>
            </a:r>
            <a:br>
              <a:rPr lang="en-US" sz="900" baseline="0" dirty="0">
                <a:solidFill>
                  <a:schemeClr val="bg2"/>
                </a:solidFill>
              </a:rPr>
            </a:br>
            <a:r>
              <a:rPr lang="en-US" sz="900" baseline="0" dirty="0">
                <a:solidFill>
                  <a:schemeClr val="bg2"/>
                </a:solidFill>
              </a:rPr>
              <a:t>Use each color in 100%. Never use the tints and shades. </a:t>
            </a:r>
          </a:p>
        </p:txBody>
      </p:sp>
      <p:sp>
        <p:nvSpPr>
          <p:cNvPr id="83" name="Rectangle 81"/>
          <p:cNvSpPr/>
          <p:nvPr userDrawn="1"/>
        </p:nvSpPr>
        <p:spPr>
          <a:xfrm>
            <a:off x="1088597" y="1674138"/>
            <a:ext cx="2413345" cy="2414764"/>
          </a:xfrm>
          <a:prstGeom prst="rect">
            <a:avLst/>
          </a:prstGeom>
        </p:spPr>
        <p:txBody>
          <a:bodyPr wrap="square" numCol="1" spcCol="36000">
            <a:spAutoFit/>
          </a:bodyPr>
          <a:lstStyle/>
          <a:p>
            <a:pPr marL="0" indent="0">
              <a:spcBef>
                <a:spcPts val="230"/>
              </a:spcBef>
              <a:buNone/>
            </a:pPr>
            <a:r>
              <a:rPr lang="en-US" sz="900" b="1" baseline="0" dirty="0">
                <a:solidFill>
                  <a:schemeClr val="bg2"/>
                </a:solidFill>
              </a:rPr>
              <a:t>Color</a:t>
            </a:r>
            <a:r>
              <a:rPr lang="en-US" sz="900" b="1" dirty="0">
                <a:solidFill>
                  <a:schemeClr val="bg2"/>
                </a:solidFill>
              </a:rPr>
              <a:t>                </a:t>
            </a:r>
            <a:r>
              <a:rPr lang="en-US" sz="900" b="1" baseline="0" dirty="0">
                <a:solidFill>
                  <a:schemeClr val="bg2"/>
                </a:solidFill>
              </a:rPr>
              <a:t>R       G       B</a:t>
            </a:r>
          </a:p>
          <a:p>
            <a:pPr marL="0" indent="0">
              <a:spcBef>
                <a:spcPts val="230"/>
              </a:spcBef>
              <a:buNone/>
            </a:pPr>
            <a:endParaRPr lang="en-US" sz="900" b="1" dirty="0">
              <a:solidFill>
                <a:schemeClr val="bg2"/>
              </a:solidFill>
            </a:endParaRPr>
          </a:p>
          <a:p>
            <a:pPr marL="0" indent="0">
              <a:spcBef>
                <a:spcPts val="230"/>
              </a:spcBef>
              <a:buNone/>
            </a:pPr>
            <a:r>
              <a:rPr lang="en-US" sz="900" baseline="0" dirty="0">
                <a:solidFill>
                  <a:schemeClr val="bg2"/>
                </a:solidFill>
              </a:rPr>
              <a:t>Granite              77     78      83</a:t>
            </a:r>
          </a:p>
          <a:p>
            <a:pPr marL="0" indent="0">
              <a:spcBef>
                <a:spcPts val="230"/>
              </a:spcBef>
              <a:buNone/>
            </a:pPr>
            <a:endParaRPr lang="en-US" sz="900" dirty="0">
              <a:solidFill>
                <a:schemeClr val="bg2"/>
              </a:solidFill>
            </a:endParaRPr>
          </a:p>
          <a:p>
            <a:pPr marL="0" indent="0">
              <a:spcBef>
                <a:spcPts val="230"/>
              </a:spcBef>
              <a:buNone/>
            </a:pPr>
            <a:r>
              <a:rPr lang="en-US" sz="900" baseline="0" dirty="0">
                <a:solidFill>
                  <a:schemeClr val="bg2"/>
                </a:solidFill>
              </a:rPr>
              <a:t>Slate                 145   146    150</a:t>
            </a:r>
          </a:p>
          <a:p>
            <a:pPr marL="0" indent="0">
              <a:spcBef>
                <a:spcPts val="230"/>
              </a:spcBef>
              <a:buNone/>
            </a:pPr>
            <a:endParaRPr lang="en-US" sz="900" dirty="0">
              <a:solidFill>
                <a:schemeClr val="bg2"/>
              </a:solidFill>
            </a:endParaRPr>
          </a:p>
          <a:p>
            <a:pPr marL="0" indent="0">
              <a:spcBef>
                <a:spcPts val="230"/>
              </a:spcBef>
              <a:buNone/>
            </a:pPr>
            <a:r>
              <a:rPr lang="en-US" sz="900" baseline="0" dirty="0">
                <a:solidFill>
                  <a:schemeClr val="bg2"/>
                </a:solidFill>
              </a:rPr>
              <a:t>Fog</a:t>
            </a:r>
            <a:r>
              <a:rPr lang="en-US" sz="800" baseline="0" dirty="0">
                <a:solidFill>
                  <a:schemeClr val="bg2"/>
                </a:solidFill>
              </a:rPr>
              <a:t>                     </a:t>
            </a:r>
            <a:r>
              <a:rPr lang="en-US" sz="900" baseline="0" dirty="0">
                <a:solidFill>
                  <a:schemeClr val="bg2"/>
                </a:solidFill>
              </a:rPr>
              <a:t> 216   216</a:t>
            </a:r>
            <a:r>
              <a:rPr lang="en-US" sz="800" dirty="0">
                <a:solidFill>
                  <a:schemeClr val="bg2"/>
                </a:solidFill>
              </a:rPr>
              <a:t>    </a:t>
            </a:r>
            <a:r>
              <a:rPr lang="en-US" sz="900" dirty="0">
                <a:solidFill>
                  <a:schemeClr val="bg2"/>
                </a:solidFill>
              </a:rPr>
              <a:t>213</a:t>
            </a:r>
          </a:p>
          <a:p>
            <a:pPr marL="0" indent="0">
              <a:spcBef>
                <a:spcPts val="230"/>
              </a:spcBef>
              <a:buNone/>
            </a:pPr>
            <a:endParaRPr lang="en-US" sz="900" baseline="0" dirty="0">
              <a:solidFill>
                <a:schemeClr val="bg2"/>
              </a:solidFill>
            </a:endParaRPr>
          </a:p>
          <a:p>
            <a:pPr marL="0" indent="0">
              <a:spcBef>
                <a:spcPts val="230"/>
              </a:spcBef>
              <a:buNone/>
            </a:pPr>
            <a:r>
              <a:rPr lang="en-US" sz="900" dirty="0">
                <a:solidFill>
                  <a:schemeClr val="bg2"/>
                </a:solidFill>
              </a:rPr>
              <a:t>Grass                120   184    51</a:t>
            </a:r>
          </a:p>
          <a:p>
            <a:pPr marL="0" indent="0">
              <a:spcBef>
                <a:spcPts val="230"/>
              </a:spcBef>
              <a:buNone/>
            </a:pPr>
            <a:endParaRPr lang="en-US" sz="900" baseline="0" dirty="0">
              <a:solidFill>
                <a:schemeClr val="bg2"/>
              </a:solidFill>
            </a:endParaRPr>
          </a:p>
          <a:p>
            <a:pPr marL="0" indent="0">
              <a:spcBef>
                <a:spcPts val="230"/>
              </a:spcBef>
              <a:buNone/>
            </a:pPr>
            <a:r>
              <a:rPr lang="en-US" sz="900" dirty="0">
                <a:solidFill>
                  <a:schemeClr val="bg2"/>
                </a:solidFill>
              </a:rPr>
              <a:t>Leaf                   200   230   145</a:t>
            </a:r>
          </a:p>
          <a:p>
            <a:pPr marL="0" indent="0">
              <a:spcBef>
                <a:spcPts val="230"/>
              </a:spcBef>
              <a:buNone/>
            </a:pPr>
            <a:endParaRPr lang="en-US" sz="900" baseline="0" dirty="0">
              <a:solidFill>
                <a:schemeClr val="bg2"/>
              </a:solidFill>
            </a:endParaRPr>
          </a:p>
          <a:p>
            <a:pPr marL="0" indent="0">
              <a:spcBef>
                <a:spcPts val="230"/>
              </a:spcBef>
              <a:buNone/>
            </a:pPr>
            <a:r>
              <a:rPr lang="en-US" sz="900" dirty="0">
                <a:solidFill>
                  <a:schemeClr val="bg2"/>
                </a:solidFill>
              </a:rPr>
              <a:t>Cloudberry        221   118</a:t>
            </a:r>
            <a:r>
              <a:rPr lang="en-US" sz="800" dirty="0">
                <a:solidFill>
                  <a:schemeClr val="bg2"/>
                </a:solidFill>
              </a:rPr>
              <a:t>    </a:t>
            </a:r>
            <a:r>
              <a:rPr lang="en-US" sz="900" dirty="0">
                <a:solidFill>
                  <a:schemeClr val="bg2"/>
                </a:solidFill>
              </a:rPr>
              <a:t>17</a:t>
            </a:r>
            <a:endParaRPr lang="en-US" sz="900" baseline="0" dirty="0">
              <a:solidFill>
                <a:schemeClr val="bg2"/>
              </a:solidFill>
            </a:endParaRPr>
          </a:p>
          <a:p>
            <a:pPr marL="0" indent="0">
              <a:spcBef>
                <a:spcPts val="230"/>
              </a:spcBef>
              <a:buNone/>
            </a:pPr>
            <a:r>
              <a:rPr lang="en-US" sz="900" b="1" dirty="0">
                <a:solidFill>
                  <a:schemeClr val="bg2"/>
                </a:solidFill>
              </a:rPr>
              <a:t>	</a:t>
            </a:r>
            <a:endParaRPr lang="en-US" sz="900" b="1" baseline="0" dirty="0">
              <a:solidFill>
                <a:schemeClr val="bg2"/>
              </a:solidFill>
            </a:endParaRPr>
          </a:p>
        </p:txBody>
      </p:sp>
      <p:cxnSp>
        <p:nvCxnSpPr>
          <p:cNvPr id="84" name="Rak 2"/>
          <p:cNvCxnSpPr/>
          <p:nvPr userDrawn="1"/>
        </p:nvCxnSpPr>
        <p:spPr>
          <a:xfrm>
            <a:off x="1215312" y="2294044"/>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ak 89"/>
          <p:cNvCxnSpPr/>
          <p:nvPr userDrawn="1"/>
        </p:nvCxnSpPr>
        <p:spPr>
          <a:xfrm>
            <a:off x="2292389" y="2295256"/>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ak 91"/>
          <p:cNvCxnSpPr/>
          <p:nvPr userDrawn="1"/>
        </p:nvCxnSpPr>
        <p:spPr>
          <a:xfrm>
            <a:off x="1215312" y="1957110"/>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Rak 92"/>
          <p:cNvCxnSpPr/>
          <p:nvPr userDrawn="1"/>
        </p:nvCxnSpPr>
        <p:spPr>
          <a:xfrm>
            <a:off x="2292389" y="1958322"/>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Rak 95"/>
          <p:cNvCxnSpPr/>
          <p:nvPr userDrawn="1"/>
        </p:nvCxnSpPr>
        <p:spPr>
          <a:xfrm>
            <a:off x="1215312" y="2628576"/>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Rak 96"/>
          <p:cNvCxnSpPr/>
          <p:nvPr userDrawn="1"/>
        </p:nvCxnSpPr>
        <p:spPr>
          <a:xfrm>
            <a:off x="2292389" y="262978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ak 97"/>
          <p:cNvCxnSpPr/>
          <p:nvPr userDrawn="1"/>
        </p:nvCxnSpPr>
        <p:spPr>
          <a:xfrm>
            <a:off x="1215312" y="2958596"/>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ak 98"/>
          <p:cNvCxnSpPr/>
          <p:nvPr userDrawn="1"/>
        </p:nvCxnSpPr>
        <p:spPr>
          <a:xfrm>
            <a:off x="2292389" y="295980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ak 99"/>
          <p:cNvCxnSpPr/>
          <p:nvPr userDrawn="1"/>
        </p:nvCxnSpPr>
        <p:spPr>
          <a:xfrm>
            <a:off x="1215312" y="3292716"/>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Rak 100"/>
          <p:cNvCxnSpPr/>
          <p:nvPr userDrawn="1"/>
        </p:nvCxnSpPr>
        <p:spPr>
          <a:xfrm>
            <a:off x="2292389" y="329392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Rak 101"/>
          <p:cNvCxnSpPr/>
          <p:nvPr userDrawn="1"/>
        </p:nvCxnSpPr>
        <p:spPr>
          <a:xfrm>
            <a:off x="1215312" y="3626836"/>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Rak 102"/>
          <p:cNvCxnSpPr/>
          <p:nvPr userDrawn="1"/>
        </p:nvCxnSpPr>
        <p:spPr>
          <a:xfrm>
            <a:off x="2292389" y="362804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Rak 103"/>
          <p:cNvCxnSpPr/>
          <p:nvPr userDrawn="1"/>
        </p:nvCxnSpPr>
        <p:spPr>
          <a:xfrm>
            <a:off x="1215312" y="396238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Rak 104"/>
          <p:cNvCxnSpPr/>
          <p:nvPr userDrawn="1"/>
        </p:nvCxnSpPr>
        <p:spPr>
          <a:xfrm>
            <a:off x="2292389" y="3963600"/>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8" name="Rectangle 81"/>
          <p:cNvSpPr/>
          <p:nvPr userDrawn="1"/>
        </p:nvSpPr>
        <p:spPr>
          <a:xfrm>
            <a:off x="4039457" y="1674139"/>
            <a:ext cx="2413345" cy="2246769"/>
          </a:xfrm>
          <a:prstGeom prst="rect">
            <a:avLst/>
          </a:prstGeom>
        </p:spPr>
        <p:txBody>
          <a:bodyPr wrap="square" numCol="1" spcCol="36000">
            <a:spAutoFit/>
          </a:bodyPr>
          <a:lstStyle/>
          <a:p>
            <a:pPr marL="0" indent="0">
              <a:spcBef>
                <a:spcPts val="230"/>
              </a:spcBef>
              <a:buNone/>
            </a:pPr>
            <a:r>
              <a:rPr lang="en-US" sz="900" b="1" baseline="0" dirty="0">
                <a:solidFill>
                  <a:schemeClr val="bg2"/>
                </a:solidFill>
              </a:rPr>
              <a:t>Color</a:t>
            </a:r>
            <a:r>
              <a:rPr lang="en-US" sz="900" b="1" dirty="0">
                <a:solidFill>
                  <a:schemeClr val="bg2"/>
                </a:solidFill>
              </a:rPr>
              <a:t>                </a:t>
            </a:r>
            <a:r>
              <a:rPr lang="en-US" sz="900" b="1" baseline="0" dirty="0">
                <a:solidFill>
                  <a:schemeClr val="bg2"/>
                </a:solidFill>
              </a:rPr>
              <a:t>R       G       B</a:t>
            </a:r>
          </a:p>
          <a:p>
            <a:pPr marL="0" indent="0">
              <a:spcBef>
                <a:spcPts val="230"/>
              </a:spcBef>
              <a:buNone/>
            </a:pPr>
            <a:endParaRPr lang="en-US" sz="900" b="1" dirty="0">
              <a:solidFill>
                <a:schemeClr val="bg2"/>
              </a:solidFill>
            </a:endParaRPr>
          </a:p>
          <a:p>
            <a:pPr marL="0" indent="0">
              <a:spcBef>
                <a:spcPts val="230"/>
              </a:spcBef>
              <a:buNone/>
            </a:pPr>
            <a:r>
              <a:rPr lang="en-US" sz="900" baseline="0" dirty="0">
                <a:solidFill>
                  <a:schemeClr val="bg2"/>
                </a:solidFill>
              </a:rPr>
              <a:t>Midnight su</a:t>
            </a:r>
            <a:r>
              <a:rPr lang="en-US" sz="900" dirty="0">
                <a:solidFill>
                  <a:schemeClr val="bg2"/>
                </a:solidFill>
              </a:rPr>
              <a:t>n     </a:t>
            </a:r>
            <a:r>
              <a:rPr lang="en-US" sz="900" baseline="0" dirty="0">
                <a:solidFill>
                  <a:schemeClr val="bg2"/>
                </a:solidFill>
              </a:rPr>
              <a:t>252   204   130</a:t>
            </a:r>
          </a:p>
          <a:p>
            <a:pPr marL="0" indent="0">
              <a:spcBef>
                <a:spcPts val="230"/>
              </a:spcBef>
              <a:buNone/>
            </a:pPr>
            <a:endParaRPr lang="en-US" sz="900" dirty="0">
              <a:solidFill>
                <a:schemeClr val="bg2"/>
              </a:solidFill>
            </a:endParaRPr>
          </a:p>
          <a:p>
            <a:pPr marL="0" indent="0">
              <a:spcBef>
                <a:spcPts val="230"/>
              </a:spcBef>
              <a:buNone/>
            </a:pPr>
            <a:r>
              <a:rPr lang="en-US" sz="900" baseline="0" dirty="0">
                <a:solidFill>
                  <a:schemeClr val="bg2"/>
                </a:solidFill>
              </a:rPr>
              <a:t>Ocean               22</a:t>
            </a:r>
            <a:r>
              <a:rPr lang="en-US" sz="800" baseline="0" dirty="0">
                <a:solidFill>
                  <a:schemeClr val="bg2"/>
                </a:solidFill>
              </a:rPr>
              <a:t>     </a:t>
            </a:r>
            <a:r>
              <a:rPr lang="en-US" sz="900" baseline="0" dirty="0">
                <a:solidFill>
                  <a:schemeClr val="bg2"/>
                </a:solidFill>
              </a:rPr>
              <a:t>166    201</a:t>
            </a:r>
          </a:p>
          <a:p>
            <a:pPr marL="0" indent="0">
              <a:spcBef>
                <a:spcPts val="230"/>
              </a:spcBef>
              <a:buNone/>
            </a:pPr>
            <a:endParaRPr lang="en-US" sz="900" dirty="0">
              <a:solidFill>
                <a:schemeClr val="bg2"/>
              </a:solidFill>
            </a:endParaRPr>
          </a:p>
          <a:p>
            <a:pPr marL="0" indent="0">
              <a:spcBef>
                <a:spcPts val="230"/>
              </a:spcBef>
              <a:buNone/>
            </a:pPr>
            <a:r>
              <a:rPr lang="en-US" sz="900" baseline="0" dirty="0">
                <a:solidFill>
                  <a:schemeClr val="bg2"/>
                </a:solidFill>
              </a:rPr>
              <a:t>Sky </a:t>
            </a:r>
            <a:r>
              <a:rPr lang="en-US" sz="900" dirty="0">
                <a:solidFill>
                  <a:schemeClr val="bg2"/>
                </a:solidFill>
              </a:rPr>
              <a:t>                  186    </a:t>
            </a:r>
            <a:r>
              <a:rPr lang="en-US" sz="900" baseline="0" dirty="0">
                <a:solidFill>
                  <a:schemeClr val="bg2"/>
                </a:solidFill>
              </a:rPr>
              <a:t>220</a:t>
            </a:r>
            <a:r>
              <a:rPr lang="en-US" sz="800" dirty="0">
                <a:solidFill>
                  <a:schemeClr val="bg2"/>
                </a:solidFill>
              </a:rPr>
              <a:t>   </a:t>
            </a:r>
            <a:r>
              <a:rPr lang="en-US" sz="900" dirty="0">
                <a:solidFill>
                  <a:schemeClr val="bg2"/>
                </a:solidFill>
              </a:rPr>
              <a:t>230</a:t>
            </a:r>
          </a:p>
          <a:p>
            <a:pPr marL="0" indent="0">
              <a:spcBef>
                <a:spcPts val="230"/>
              </a:spcBef>
              <a:buNone/>
            </a:pPr>
            <a:endParaRPr lang="en-US" sz="900" baseline="0" dirty="0">
              <a:solidFill>
                <a:schemeClr val="bg2"/>
              </a:solidFill>
            </a:endParaRPr>
          </a:p>
          <a:p>
            <a:pPr marL="0" indent="0">
              <a:spcBef>
                <a:spcPts val="230"/>
              </a:spcBef>
              <a:buNone/>
            </a:pPr>
            <a:r>
              <a:rPr lang="en-US" sz="900" dirty="0">
                <a:solidFill>
                  <a:schemeClr val="bg2"/>
                </a:solidFill>
              </a:rPr>
              <a:t>Mud                  112    78     54</a:t>
            </a:r>
          </a:p>
          <a:p>
            <a:pPr marL="0" indent="0">
              <a:spcBef>
                <a:spcPts val="230"/>
              </a:spcBef>
              <a:buNone/>
            </a:pPr>
            <a:endParaRPr lang="en-US" sz="900" baseline="0" dirty="0">
              <a:solidFill>
                <a:schemeClr val="bg2"/>
              </a:solidFill>
            </a:endParaRPr>
          </a:p>
          <a:p>
            <a:pPr marL="0" indent="0">
              <a:spcBef>
                <a:spcPts val="230"/>
              </a:spcBef>
              <a:buNone/>
            </a:pPr>
            <a:r>
              <a:rPr lang="en-US" sz="900" dirty="0">
                <a:solidFill>
                  <a:schemeClr val="bg2"/>
                </a:solidFill>
              </a:rPr>
              <a:t>Sand                 220   204   167</a:t>
            </a:r>
          </a:p>
          <a:p>
            <a:pPr marL="0" indent="0">
              <a:spcBef>
                <a:spcPts val="230"/>
              </a:spcBef>
              <a:buNone/>
            </a:pPr>
            <a:endParaRPr lang="en-US" sz="900" baseline="0" dirty="0">
              <a:solidFill>
                <a:schemeClr val="bg2"/>
              </a:solidFill>
            </a:endParaRPr>
          </a:p>
          <a:p>
            <a:pPr marL="0" indent="0">
              <a:spcBef>
                <a:spcPts val="230"/>
              </a:spcBef>
              <a:buNone/>
            </a:pPr>
            <a:r>
              <a:rPr lang="en-US" sz="900" b="1" dirty="0">
                <a:solidFill>
                  <a:schemeClr val="bg2"/>
                </a:solidFill>
              </a:rPr>
              <a:t>	</a:t>
            </a:r>
            <a:endParaRPr lang="en-US" sz="900" b="1" baseline="0" dirty="0">
              <a:solidFill>
                <a:schemeClr val="bg2"/>
              </a:solidFill>
            </a:endParaRPr>
          </a:p>
        </p:txBody>
      </p:sp>
      <p:cxnSp>
        <p:nvCxnSpPr>
          <p:cNvPr id="99" name="Rak 107"/>
          <p:cNvCxnSpPr/>
          <p:nvPr userDrawn="1"/>
        </p:nvCxnSpPr>
        <p:spPr>
          <a:xfrm>
            <a:off x="4166172" y="2294044"/>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Rak 108"/>
          <p:cNvCxnSpPr/>
          <p:nvPr userDrawn="1"/>
        </p:nvCxnSpPr>
        <p:spPr>
          <a:xfrm>
            <a:off x="5243249" y="2295256"/>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Rak 109"/>
          <p:cNvCxnSpPr/>
          <p:nvPr userDrawn="1"/>
        </p:nvCxnSpPr>
        <p:spPr>
          <a:xfrm>
            <a:off x="4166172" y="1957110"/>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Rak 110"/>
          <p:cNvCxnSpPr/>
          <p:nvPr userDrawn="1"/>
        </p:nvCxnSpPr>
        <p:spPr>
          <a:xfrm>
            <a:off x="5243249" y="1958322"/>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Rak 111"/>
          <p:cNvCxnSpPr/>
          <p:nvPr userDrawn="1"/>
        </p:nvCxnSpPr>
        <p:spPr>
          <a:xfrm>
            <a:off x="4166172" y="2628576"/>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Rak 112"/>
          <p:cNvCxnSpPr/>
          <p:nvPr userDrawn="1"/>
        </p:nvCxnSpPr>
        <p:spPr>
          <a:xfrm>
            <a:off x="5243249" y="262978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Rak 113"/>
          <p:cNvCxnSpPr/>
          <p:nvPr userDrawn="1"/>
        </p:nvCxnSpPr>
        <p:spPr>
          <a:xfrm>
            <a:off x="4166172" y="2958596"/>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Rak 114"/>
          <p:cNvCxnSpPr/>
          <p:nvPr userDrawn="1"/>
        </p:nvCxnSpPr>
        <p:spPr>
          <a:xfrm>
            <a:off x="5243249" y="295980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Rak 115"/>
          <p:cNvCxnSpPr/>
          <p:nvPr userDrawn="1"/>
        </p:nvCxnSpPr>
        <p:spPr>
          <a:xfrm>
            <a:off x="4166172" y="3292716"/>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Rak 116"/>
          <p:cNvCxnSpPr/>
          <p:nvPr userDrawn="1"/>
        </p:nvCxnSpPr>
        <p:spPr>
          <a:xfrm>
            <a:off x="5243249" y="329392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Rak 117"/>
          <p:cNvCxnSpPr/>
          <p:nvPr userDrawn="1"/>
        </p:nvCxnSpPr>
        <p:spPr>
          <a:xfrm>
            <a:off x="4166172" y="3626836"/>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Rak 118"/>
          <p:cNvCxnSpPr/>
          <p:nvPr userDrawn="1"/>
        </p:nvCxnSpPr>
        <p:spPr>
          <a:xfrm>
            <a:off x="5243249" y="362804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Rectangle 81"/>
          <p:cNvSpPr/>
          <p:nvPr userDrawn="1"/>
        </p:nvSpPr>
        <p:spPr>
          <a:xfrm>
            <a:off x="9517100" y="1148583"/>
            <a:ext cx="2413345" cy="902811"/>
          </a:xfrm>
          <a:prstGeom prst="rect">
            <a:avLst/>
          </a:prstGeom>
        </p:spPr>
        <p:txBody>
          <a:bodyPr wrap="square" numCol="1" spcCol="36000">
            <a:spAutoFit/>
          </a:bodyPr>
          <a:lstStyle/>
          <a:p>
            <a:pPr marL="0" indent="0">
              <a:spcBef>
                <a:spcPts val="230"/>
              </a:spcBef>
              <a:buNone/>
            </a:pPr>
            <a:r>
              <a:rPr lang="en-US" sz="900" b="1" baseline="0" dirty="0">
                <a:solidFill>
                  <a:schemeClr val="bg2"/>
                </a:solidFill>
              </a:rPr>
              <a:t>Color</a:t>
            </a:r>
            <a:r>
              <a:rPr lang="en-US" sz="900" b="1" dirty="0">
                <a:solidFill>
                  <a:schemeClr val="bg2"/>
                </a:solidFill>
              </a:rPr>
              <a:t>                </a:t>
            </a:r>
            <a:r>
              <a:rPr lang="en-US" sz="900" b="1" baseline="0" dirty="0">
                <a:solidFill>
                  <a:schemeClr val="bg2"/>
                </a:solidFill>
              </a:rPr>
              <a:t>R       G       B</a:t>
            </a:r>
          </a:p>
          <a:p>
            <a:pPr marL="0" indent="0">
              <a:spcBef>
                <a:spcPts val="230"/>
              </a:spcBef>
              <a:buNone/>
            </a:pPr>
            <a:endParaRPr lang="en-US" sz="900" b="1" dirty="0">
              <a:solidFill>
                <a:schemeClr val="bg2"/>
              </a:solidFill>
            </a:endParaRPr>
          </a:p>
          <a:p>
            <a:pPr marL="0" indent="0">
              <a:spcBef>
                <a:spcPts val="230"/>
              </a:spcBef>
              <a:buNone/>
            </a:pPr>
            <a:r>
              <a:rPr lang="en-US" sz="900" baseline="0" dirty="0">
                <a:solidFill>
                  <a:schemeClr val="bg2"/>
                </a:solidFill>
              </a:rPr>
              <a:t>Heather</a:t>
            </a:r>
            <a:r>
              <a:rPr lang="en-US" sz="900" dirty="0">
                <a:solidFill>
                  <a:schemeClr val="bg2"/>
                </a:solidFill>
              </a:rPr>
              <a:t>        </a:t>
            </a:r>
            <a:r>
              <a:rPr lang="en-US" sz="800" dirty="0">
                <a:solidFill>
                  <a:schemeClr val="bg2"/>
                </a:solidFill>
              </a:rPr>
              <a:t>    </a:t>
            </a:r>
            <a:r>
              <a:rPr lang="en-US" sz="900" dirty="0">
                <a:solidFill>
                  <a:schemeClr val="bg2"/>
                </a:solidFill>
              </a:rPr>
              <a:t> </a:t>
            </a:r>
            <a:r>
              <a:rPr lang="en-US" sz="900" baseline="0" dirty="0">
                <a:solidFill>
                  <a:schemeClr val="bg2"/>
                </a:solidFill>
              </a:rPr>
              <a:t>118 </a:t>
            </a:r>
            <a:r>
              <a:rPr lang="en-US" sz="900" dirty="0">
                <a:solidFill>
                  <a:schemeClr val="bg2"/>
                </a:solidFill>
              </a:rPr>
              <a:t>   51    </a:t>
            </a:r>
            <a:r>
              <a:rPr lang="en-US" sz="900" baseline="0" dirty="0">
                <a:solidFill>
                  <a:schemeClr val="bg2"/>
                </a:solidFill>
              </a:rPr>
              <a:t>105</a:t>
            </a:r>
          </a:p>
          <a:p>
            <a:pPr marL="0" indent="0">
              <a:spcBef>
                <a:spcPts val="230"/>
              </a:spcBef>
              <a:buNone/>
            </a:pPr>
            <a:endParaRPr lang="en-US" sz="900" dirty="0">
              <a:solidFill>
                <a:schemeClr val="bg2"/>
              </a:solidFill>
            </a:endParaRPr>
          </a:p>
          <a:p>
            <a:pPr marL="0" indent="0">
              <a:spcBef>
                <a:spcPts val="230"/>
              </a:spcBef>
              <a:buNone/>
            </a:pPr>
            <a:r>
              <a:rPr lang="en-US" sz="900" baseline="0" dirty="0">
                <a:solidFill>
                  <a:schemeClr val="bg2"/>
                </a:solidFill>
              </a:rPr>
              <a:t>Raspberry </a:t>
            </a:r>
            <a:r>
              <a:rPr lang="en-US" sz="800" baseline="0" dirty="0">
                <a:solidFill>
                  <a:schemeClr val="bg2"/>
                </a:solidFill>
              </a:rPr>
              <a:t>        </a:t>
            </a:r>
            <a:r>
              <a:rPr lang="en-US" sz="900" dirty="0">
                <a:solidFill>
                  <a:schemeClr val="bg2"/>
                </a:solidFill>
              </a:rPr>
              <a:t> </a:t>
            </a:r>
            <a:r>
              <a:rPr lang="en-US" sz="900" baseline="0" dirty="0">
                <a:solidFill>
                  <a:schemeClr val="bg2"/>
                </a:solidFill>
              </a:rPr>
              <a:t>216  </a:t>
            </a:r>
            <a:r>
              <a:rPr lang="en-US" sz="900" dirty="0">
                <a:solidFill>
                  <a:schemeClr val="bg2"/>
                </a:solidFill>
              </a:rPr>
              <a:t> </a:t>
            </a:r>
            <a:r>
              <a:rPr lang="en-US" sz="900" baseline="0" dirty="0">
                <a:solidFill>
                  <a:schemeClr val="bg2"/>
                </a:solidFill>
              </a:rPr>
              <a:t>68</a:t>
            </a:r>
            <a:r>
              <a:rPr lang="en-US" sz="800" baseline="0" dirty="0">
                <a:solidFill>
                  <a:schemeClr val="bg2"/>
                </a:solidFill>
              </a:rPr>
              <a:t>     </a:t>
            </a:r>
            <a:r>
              <a:rPr lang="en-US" sz="900" baseline="0" dirty="0">
                <a:solidFill>
                  <a:schemeClr val="bg2"/>
                </a:solidFill>
              </a:rPr>
              <a:t>81</a:t>
            </a:r>
            <a:endParaRPr lang="en-US" sz="900" b="1" baseline="0" dirty="0">
              <a:solidFill>
                <a:schemeClr val="bg2"/>
              </a:solidFill>
            </a:endParaRPr>
          </a:p>
        </p:txBody>
      </p:sp>
      <p:cxnSp>
        <p:nvCxnSpPr>
          <p:cNvPr id="112" name="Rak 122"/>
          <p:cNvCxnSpPr/>
          <p:nvPr userDrawn="1"/>
        </p:nvCxnSpPr>
        <p:spPr>
          <a:xfrm>
            <a:off x="9643815" y="176848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Rak 123"/>
          <p:cNvCxnSpPr/>
          <p:nvPr userDrawn="1"/>
        </p:nvCxnSpPr>
        <p:spPr>
          <a:xfrm>
            <a:off x="10720892" y="1769700"/>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Rak 124"/>
          <p:cNvCxnSpPr/>
          <p:nvPr userDrawn="1"/>
        </p:nvCxnSpPr>
        <p:spPr>
          <a:xfrm>
            <a:off x="9643815" y="1431554"/>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Rak 125"/>
          <p:cNvCxnSpPr/>
          <p:nvPr userDrawn="1"/>
        </p:nvCxnSpPr>
        <p:spPr>
          <a:xfrm>
            <a:off x="10720892" y="1432766"/>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Rak 126"/>
          <p:cNvCxnSpPr/>
          <p:nvPr userDrawn="1"/>
        </p:nvCxnSpPr>
        <p:spPr>
          <a:xfrm>
            <a:off x="9643815" y="2103020"/>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Rak 127"/>
          <p:cNvCxnSpPr/>
          <p:nvPr userDrawn="1"/>
        </p:nvCxnSpPr>
        <p:spPr>
          <a:xfrm>
            <a:off x="10720892" y="2104232"/>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8" name="Text Placeholder 5"/>
          <p:cNvSpPr>
            <a:spLocks noGrp="1"/>
          </p:cNvSpPr>
          <p:nvPr>
            <p:ph type="body" sz="quarter" idx="16" hasCustomPrompt="1"/>
          </p:nvPr>
        </p:nvSpPr>
        <p:spPr>
          <a:xfrm>
            <a:off x="3687549" y="1995489"/>
            <a:ext cx="336000" cy="252000"/>
          </a:xfrm>
          <a:prstGeom prst="ellipse">
            <a:avLst/>
          </a:prstGeom>
          <a:solidFill>
            <a:srgbClr val="FCCC82"/>
          </a:solidFill>
        </p:spPr>
        <p:txBody>
          <a:bodyPr anchor="ctr" anchorCtr="1">
            <a:noAutofit/>
          </a:bodyPr>
          <a:lstStyle>
            <a:lvl1pPr marL="0" indent="0" algn="ctr">
              <a:buNone/>
              <a:defRPr sz="1600">
                <a:solidFill>
                  <a:schemeClr val="accent2"/>
                </a:solidFill>
              </a:defRPr>
            </a:lvl1pPr>
          </a:lstStyle>
          <a:p>
            <a:pPr lvl="0"/>
            <a:r>
              <a:rPr lang="en-US"/>
              <a:t> </a:t>
            </a:r>
          </a:p>
        </p:txBody>
      </p:sp>
      <p:sp>
        <p:nvSpPr>
          <p:cNvPr id="119" name="Text Placeholder 5"/>
          <p:cNvSpPr>
            <a:spLocks noGrp="1"/>
          </p:cNvSpPr>
          <p:nvPr>
            <p:ph type="body" sz="quarter" idx="17" hasCustomPrompt="1"/>
          </p:nvPr>
        </p:nvSpPr>
        <p:spPr>
          <a:xfrm>
            <a:off x="3687549" y="2331131"/>
            <a:ext cx="336000" cy="252000"/>
          </a:xfrm>
          <a:prstGeom prst="ellipse">
            <a:avLst/>
          </a:prstGeom>
          <a:solidFill>
            <a:schemeClr val="accent5"/>
          </a:solidFill>
        </p:spPr>
        <p:txBody>
          <a:bodyPr anchor="ctr" anchorCtr="1">
            <a:noAutofit/>
          </a:bodyPr>
          <a:lstStyle>
            <a:lvl1pPr marL="0" indent="0" algn="ctr">
              <a:buNone/>
              <a:defRPr sz="1600">
                <a:solidFill>
                  <a:schemeClr val="bg1"/>
                </a:solidFill>
              </a:defRPr>
            </a:lvl1pPr>
          </a:lstStyle>
          <a:p>
            <a:pPr lvl="0"/>
            <a:r>
              <a:rPr lang="en-US"/>
              <a:t> </a:t>
            </a:r>
          </a:p>
        </p:txBody>
      </p:sp>
      <p:sp>
        <p:nvSpPr>
          <p:cNvPr id="120" name="Text Placeholder 5"/>
          <p:cNvSpPr>
            <a:spLocks noGrp="1"/>
          </p:cNvSpPr>
          <p:nvPr>
            <p:ph type="body" sz="quarter" idx="18" hasCustomPrompt="1"/>
          </p:nvPr>
        </p:nvSpPr>
        <p:spPr>
          <a:xfrm>
            <a:off x="3687549" y="2666773"/>
            <a:ext cx="336000" cy="252000"/>
          </a:xfrm>
          <a:prstGeom prst="ellipse">
            <a:avLst/>
          </a:prstGeom>
          <a:solidFill>
            <a:schemeClr val="accent4"/>
          </a:solidFill>
        </p:spPr>
        <p:txBody>
          <a:bodyPr anchor="ctr" anchorCtr="1">
            <a:noAutofit/>
          </a:bodyPr>
          <a:lstStyle>
            <a:lvl1pPr marL="0" indent="0" algn="ctr">
              <a:buNone/>
              <a:defRPr sz="1600">
                <a:solidFill>
                  <a:schemeClr val="accent2"/>
                </a:solidFill>
              </a:defRPr>
            </a:lvl1pPr>
          </a:lstStyle>
          <a:p>
            <a:pPr lvl="0"/>
            <a:r>
              <a:rPr lang="en-US"/>
              <a:t> </a:t>
            </a:r>
          </a:p>
        </p:txBody>
      </p:sp>
      <p:sp>
        <p:nvSpPr>
          <p:cNvPr id="121" name="Text Placeholder 5"/>
          <p:cNvSpPr>
            <a:spLocks noGrp="1"/>
          </p:cNvSpPr>
          <p:nvPr>
            <p:ph type="body" sz="quarter" idx="19" hasCustomPrompt="1"/>
          </p:nvPr>
        </p:nvSpPr>
        <p:spPr>
          <a:xfrm>
            <a:off x="3687549" y="2996065"/>
            <a:ext cx="336000" cy="252000"/>
          </a:xfrm>
          <a:prstGeom prst="ellipse">
            <a:avLst/>
          </a:prstGeom>
          <a:solidFill>
            <a:srgbClr val="704E36"/>
          </a:solidFill>
        </p:spPr>
        <p:txBody>
          <a:bodyPr anchor="ctr" anchorCtr="1">
            <a:noAutofit/>
          </a:bodyPr>
          <a:lstStyle>
            <a:lvl1pPr marL="0" indent="0" algn="ctr">
              <a:buNone/>
              <a:defRPr sz="1600">
                <a:solidFill>
                  <a:schemeClr val="bg1"/>
                </a:solidFill>
              </a:defRPr>
            </a:lvl1pPr>
          </a:lstStyle>
          <a:p>
            <a:pPr lvl="0"/>
            <a:r>
              <a:rPr lang="en-US"/>
              <a:t> </a:t>
            </a:r>
          </a:p>
        </p:txBody>
      </p:sp>
      <p:sp>
        <p:nvSpPr>
          <p:cNvPr id="122" name="Text Placeholder 5"/>
          <p:cNvSpPr>
            <a:spLocks noGrp="1"/>
          </p:cNvSpPr>
          <p:nvPr>
            <p:ph type="body" sz="quarter" idx="20" hasCustomPrompt="1"/>
          </p:nvPr>
        </p:nvSpPr>
        <p:spPr>
          <a:xfrm>
            <a:off x="3687549" y="3331707"/>
            <a:ext cx="336000" cy="252000"/>
          </a:xfrm>
          <a:prstGeom prst="ellipse">
            <a:avLst/>
          </a:prstGeom>
          <a:solidFill>
            <a:schemeClr val="accent1"/>
          </a:solidFill>
        </p:spPr>
        <p:txBody>
          <a:bodyPr anchor="ctr" anchorCtr="1">
            <a:noAutofit/>
          </a:bodyPr>
          <a:lstStyle>
            <a:lvl1pPr marL="0" indent="0" algn="ctr">
              <a:buNone/>
              <a:defRPr sz="1600">
                <a:solidFill>
                  <a:schemeClr val="accent2"/>
                </a:solidFill>
              </a:defRPr>
            </a:lvl1pPr>
          </a:lstStyle>
          <a:p>
            <a:pPr lvl="0"/>
            <a:r>
              <a:rPr lang="en-US"/>
              <a:t> </a:t>
            </a:r>
          </a:p>
        </p:txBody>
      </p:sp>
      <p:sp>
        <p:nvSpPr>
          <p:cNvPr id="123" name="Text Placeholder 5"/>
          <p:cNvSpPr>
            <a:spLocks noGrp="1"/>
          </p:cNvSpPr>
          <p:nvPr>
            <p:ph type="body" sz="quarter" idx="10" hasCustomPrompt="1"/>
          </p:nvPr>
        </p:nvSpPr>
        <p:spPr>
          <a:xfrm>
            <a:off x="765267" y="1995489"/>
            <a:ext cx="336000" cy="252000"/>
          </a:xfrm>
          <a:prstGeom prst="ellipse">
            <a:avLst/>
          </a:prstGeom>
          <a:solidFill>
            <a:schemeClr val="bg2"/>
          </a:solidFill>
        </p:spPr>
        <p:txBody>
          <a:bodyPr anchor="ctr" anchorCtr="1">
            <a:noAutofit/>
          </a:bodyPr>
          <a:lstStyle>
            <a:lvl1pPr marL="0" indent="0" algn="ctr">
              <a:buNone/>
              <a:defRPr sz="1600">
                <a:solidFill>
                  <a:schemeClr val="bg1"/>
                </a:solidFill>
              </a:defRPr>
            </a:lvl1pPr>
          </a:lstStyle>
          <a:p>
            <a:pPr lvl="0"/>
            <a:r>
              <a:rPr lang="en-US"/>
              <a:t> </a:t>
            </a:r>
          </a:p>
        </p:txBody>
      </p:sp>
      <p:sp>
        <p:nvSpPr>
          <p:cNvPr id="124" name="Text Placeholder 5"/>
          <p:cNvSpPr>
            <a:spLocks noGrp="1"/>
          </p:cNvSpPr>
          <p:nvPr>
            <p:ph type="body" sz="quarter" idx="11" hasCustomPrompt="1"/>
          </p:nvPr>
        </p:nvSpPr>
        <p:spPr>
          <a:xfrm>
            <a:off x="765267" y="2331131"/>
            <a:ext cx="336000" cy="252000"/>
          </a:xfrm>
          <a:prstGeom prst="ellipse">
            <a:avLst/>
          </a:prstGeom>
          <a:solidFill>
            <a:schemeClr val="accent2"/>
          </a:solidFill>
        </p:spPr>
        <p:txBody>
          <a:bodyPr anchor="ctr" anchorCtr="1">
            <a:noAutofit/>
          </a:bodyPr>
          <a:lstStyle>
            <a:lvl1pPr marL="0" indent="0" algn="ctr">
              <a:buNone/>
              <a:defRPr sz="1600">
                <a:solidFill>
                  <a:schemeClr val="bg1"/>
                </a:solidFill>
              </a:defRPr>
            </a:lvl1pPr>
          </a:lstStyle>
          <a:p>
            <a:pPr lvl="0"/>
            <a:r>
              <a:rPr lang="en-US"/>
              <a:t> </a:t>
            </a:r>
          </a:p>
        </p:txBody>
      </p:sp>
      <p:sp>
        <p:nvSpPr>
          <p:cNvPr id="125" name="Text Placeholder 5"/>
          <p:cNvSpPr>
            <a:spLocks noGrp="1"/>
          </p:cNvSpPr>
          <p:nvPr>
            <p:ph type="body" sz="quarter" idx="12" hasCustomPrompt="1"/>
          </p:nvPr>
        </p:nvSpPr>
        <p:spPr>
          <a:xfrm>
            <a:off x="765267" y="2666773"/>
            <a:ext cx="336000" cy="252000"/>
          </a:xfrm>
          <a:prstGeom prst="ellipse">
            <a:avLst/>
          </a:prstGeom>
          <a:solidFill>
            <a:schemeClr val="tx2"/>
          </a:solidFill>
        </p:spPr>
        <p:txBody>
          <a:bodyPr anchor="ctr" anchorCtr="1">
            <a:noAutofit/>
          </a:bodyPr>
          <a:lstStyle>
            <a:lvl1pPr marL="0" indent="0" algn="ctr">
              <a:buNone/>
              <a:defRPr sz="1600">
                <a:solidFill>
                  <a:schemeClr val="accent2"/>
                </a:solidFill>
              </a:defRPr>
            </a:lvl1pPr>
          </a:lstStyle>
          <a:p>
            <a:pPr lvl="0"/>
            <a:r>
              <a:rPr lang="en-US"/>
              <a:t> </a:t>
            </a:r>
          </a:p>
        </p:txBody>
      </p:sp>
      <p:sp>
        <p:nvSpPr>
          <p:cNvPr id="126" name="Text Placeholder 5"/>
          <p:cNvSpPr>
            <a:spLocks noGrp="1"/>
          </p:cNvSpPr>
          <p:nvPr>
            <p:ph type="body" sz="quarter" idx="13" hasCustomPrompt="1"/>
          </p:nvPr>
        </p:nvSpPr>
        <p:spPr>
          <a:xfrm>
            <a:off x="765267" y="2996065"/>
            <a:ext cx="336000" cy="252000"/>
          </a:xfrm>
          <a:prstGeom prst="ellipse">
            <a:avLst/>
          </a:prstGeom>
          <a:solidFill>
            <a:schemeClr val="accent3"/>
          </a:solidFill>
        </p:spPr>
        <p:txBody>
          <a:bodyPr anchor="ctr" anchorCtr="1">
            <a:noAutofit/>
          </a:bodyPr>
          <a:lstStyle>
            <a:lvl1pPr marL="0" indent="0" algn="ctr">
              <a:buNone/>
              <a:defRPr sz="1600">
                <a:solidFill>
                  <a:schemeClr val="bg1"/>
                </a:solidFill>
              </a:defRPr>
            </a:lvl1pPr>
          </a:lstStyle>
          <a:p>
            <a:pPr lvl="0"/>
            <a:r>
              <a:rPr lang="en-US"/>
              <a:t> </a:t>
            </a:r>
          </a:p>
        </p:txBody>
      </p:sp>
      <p:sp>
        <p:nvSpPr>
          <p:cNvPr id="127" name="Text Placeholder 5"/>
          <p:cNvSpPr>
            <a:spLocks noGrp="1"/>
          </p:cNvSpPr>
          <p:nvPr>
            <p:ph type="body" sz="quarter" idx="14" hasCustomPrompt="1"/>
          </p:nvPr>
        </p:nvSpPr>
        <p:spPr>
          <a:xfrm>
            <a:off x="765267" y="3331707"/>
            <a:ext cx="336000" cy="252000"/>
          </a:xfrm>
          <a:prstGeom prst="ellipse">
            <a:avLst/>
          </a:prstGeom>
          <a:solidFill>
            <a:srgbClr val="C8E691"/>
          </a:solidFill>
        </p:spPr>
        <p:txBody>
          <a:bodyPr anchor="ctr" anchorCtr="1">
            <a:noAutofit/>
          </a:bodyPr>
          <a:lstStyle>
            <a:lvl1pPr marL="0" indent="0" algn="ctr">
              <a:buNone/>
              <a:defRPr sz="1600">
                <a:solidFill>
                  <a:schemeClr val="accent2"/>
                </a:solidFill>
              </a:defRPr>
            </a:lvl1pPr>
          </a:lstStyle>
          <a:p>
            <a:pPr lvl="0"/>
            <a:r>
              <a:rPr lang="en-US"/>
              <a:t> </a:t>
            </a:r>
          </a:p>
        </p:txBody>
      </p:sp>
      <p:sp>
        <p:nvSpPr>
          <p:cNvPr id="128" name="Text Placeholder 5"/>
          <p:cNvSpPr>
            <a:spLocks noGrp="1"/>
          </p:cNvSpPr>
          <p:nvPr>
            <p:ph type="body" sz="quarter" idx="15" hasCustomPrompt="1"/>
          </p:nvPr>
        </p:nvSpPr>
        <p:spPr>
          <a:xfrm>
            <a:off x="765267" y="3673700"/>
            <a:ext cx="336000" cy="252000"/>
          </a:xfrm>
          <a:prstGeom prst="ellipse">
            <a:avLst/>
          </a:prstGeom>
          <a:solidFill>
            <a:schemeClr val="accent6"/>
          </a:solidFill>
        </p:spPr>
        <p:txBody>
          <a:bodyPr anchor="ctr" anchorCtr="1">
            <a:noAutofit/>
          </a:bodyPr>
          <a:lstStyle>
            <a:lvl1pPr marL="0" indent="0" algn="ctr">
              <a:buNone/>
              <a:defRPr sz="1600">
                <a:solidFill>
                  <a:schemeClr val="bg1"/>
                </a:solidFill>
              </a:defRPr>
            </a:lvl1pPr>
          </a:lstStyle>
          <a:p>
            <a:pPr lvl="0"/>
            <a:r>
              <a:rPr lang="en-US"/>
              <a:t> </a:t>
            </a:r>
          </a:p>
        </p:txBody>
      </p:sp>
      <p:sp>
        <p:nvSpPr>
          <p:cNvPr id="129" name="Text Placeholder 5"/>
          <p:cNvSpPr>
            <a:spLocks noGrp="1"/>
          </p:cNvSpPr>
          <p:nvPr>
            <p:ph type="body" sz="quarter" idx="21" hasCustomPrompt="1"/>
          </p:nvPr>
        </p:nvSpPr>
        <p:spPr>
          <a:xfrm>
            <a:off x="9208208" y="1469095"/>
            <a:ext cx="336000" cy="252000"/>
          </a:xfrm>
          <a:prstGeom prst="ellipse">
            <a:avLst/>
          </a:prstGeom>
          <a:solidFill>
            <a:srgbClr val="763369"/>
          </a:solidFill>
        </p:spPr>
        <p:txBody>
          <a:bodyPr anchor="ctr" anchorCtr="1">
            <a:noAutofit/>
          </a:bodyPr>
          <a:lstStyle>
            <a:lvl1pPr marL="0" indent="0" algn="ctr">
              <a:buNone/>
              <a:defRPr sz="1600">
                <a:solidFill>
                  <a:schemeClr val="bg1"/>
                </a:solidFill>
              </a:defRPr>
            </a:lvl1pPr>
          </a:lstStyle>
          <a:p>
            <a:pPr lvl="0"/>
            <a:r>
              <a:rPr lang="en-US"/>
              <a:t> </a:t>
            </a:r>
          </a:p>
        </p:txBody>
      </p:sp>
      <p:sp>
        <p:nvSpPr>
          <p:cNvPr id="130" name="Rectangle 81"/>
          <p:cNvSpPr/>
          <p:nvPr userDrawn="1"/>
        </p:nvSpPr>
        <p:spPr>
          <a:xfrm>
            <a:off x="9541138" y="2670193"/>
            <a:ext cx="2413345" cy="1574790"/>
          </a:xfrm>
          <a:prstGeom prst="rect">
            <a:avLst/>
          </a:prstGeom>
        </p:spPr>
        <p:txBody>
          <a:bodyPr wrap="square" numCol="1" spcCol="36000">
            <a:spAutoFit/>
          </a:bodyPr>
          <a:lstStyle/>
          <a:p>
            <a:pPr marL="0" indent="0">
              <a:spcBef>
                <a:spcPts val="230"/>
              </a:spcBef>
              <a:buNone/>
            </a:pPr>
            <a:r>
              <a:rPr lang="en-US" sz="900" b="1" baseline="0" dirty="0">
                <a:solidFill>
                  <a:schemeClr val="bg2"/>
                </a:solidFill>
              </a:rPr>
              <a:t>Color</a:t>
            </a:r>
            <a:r>
              <a:rPr lang="en-US" sz="900" b="1" dirty="0">
                <a:solidFill>
                  <a:schemeClr val="bg2"/>
                </a:solidFill>
              </a:rPr>
              <a:t>                </a:t>
            </a:r>
            <a:r>
              <a:rPr lang="en-US" sz="900" b="1" baseline="0" dirty="0">
                <a:solidFill>
                  <a:schemeClr val="bg2"/>
                </a:solidFill>
              </a:rPr>
              <a:t>R       G       B</a:t>
            </a:r>
          </a:p>
          <a:p>
            <a:pPr marL="0" indent="0">
              <a:spcBef>
                <a:spcPts val="230"/>
              </a:spcBef>
              <a:buNone/>
            </a:pPr>
            <a:endParaRPr lang="en-US" sz="900" b="1" dirty="0">
              <a:solidFill>
                <a:schemeClr val="bg2"/>
              </a:solidFill>
            </a:endParaRPr>
          </a:p>
          <a:p>
            <a:pPr marL="0" indent="0">
              <a:spcBef>
                <a:spcPts val="230"/>
              </a:spcBef>
              <a:buNone/>
            </a:pPr>
            <a:r>
              <a:rPr lang="en-US" sz="900" baseline="0" dirty="0">
                <a:solidFill>
                  <a:schemeClr val="bg2"/>
                </a:solidFill>
              </a:rPr>
              <a:t>Success</a:t>
            </a:r>
            <a:r>
              <a:rPr lang="en-US" sz="900" dirty="0">
                <a:solidFill>
                  <a:schemeClr val="bg2"/>
                </a:solidFill>
              </a:rPr>
              <a:t>            </a:t>
            </a:r>
            <a:r>
              <a:rPr lang="en-US" sz="900" baseline="0" dirty="0">
                <a:solidFill>
                  <a:schemeClr val="bg2"/>
                </a:solidFill>
              </a:rPr>
              <a:t>71     150   45</a:t>
            </a:r>
          </a:p>
          <a:p>
            <a:pPr marL="0" indent="0">
              <a:spcBef>
                <a:spcPts val="230"/>
              </a:spcBef>
              <a:buNone/>
            </a:pPr>
            <a:endParaRPr lang="en-US" sz="900" dirty="0">
              <a:solidFill>
                <a:schemeClr val="bg2"/>
              </a:solidFill>
            </a:endParaRPr>
          </a:p>
          <a:p>
            <a:pPr marL="0" indent="0">
              <a:spcBef>
                <a:spcPts val="230"/>
              </a:spcBef>
              <a:buNone/>
            </a:pPr>
            <a:r>
              <a:rPr lang="en-US" sz="900" dirty="0">
                <a:solidFill>
                  <a:schemeClr val="bg2"/>
                </a:solidFill>
              </a:rPr>
              <a:t>Warning</a:t>
            </a:r>
            <a:r>
              <a:rPr lang="en-US" sz="900" baseline="0" dirty="0">
                <a:solidFill>
                  <a:schemeClr val="bg2"/>
                </a:solidFill>
              </a:rPr>
              <a:t>            247    211   2</a:t>
            </a:r>
          </a:p>
          <a:p>
            <a:pPr marL="0" indent="0">
              <a:spcBef>
                <a:spcPts val="230"/>
              </a:spcBef>
              <a:buNone/>
            </a:pPr>
            <a:endParaRPr lang="en-US" sz="900" dirty="0">
              <a:solidFill>
                <a:schemeClr val="bg2"/>
              </a:solidFill>
            </a:endParaRPr>
          </a:p>
          <a:p>
            <a:pPr marL="0" indent="0">
              <a:spcBef>
                <a:spcPts val="230"/>
              </a:spcBef>
              <a:buNone/>
            </a:pPr>
            <a:r>
              <a:rPr lang="en-US" sz="900" dirty="0">
                <a:solidFill>
                  <a:schemeClr val="bg2"/>
                </a:solidFill>
              </a:rPr>
              <a:t>Error</a:t>
            </a:r>
            <a:r>
              <a:rPr lang="en-US" sz="900" baseline="0" dirty="0">
                <a:solidFill>
                  <a:schemeClr val="bg2"/>
                </a:solidFill>
              </a:rPr>
              <a:t> </a:t>
            </a:r>
            <a:r>
              <a:rPr lang="en-US" sz="900" dirty="0">
                <a:solidFill>
                  <a:schemeClr val="bg2"/>
                </a:solidFill>
              </a:rPr>
              <a:t>                196    0       26</a:t>
            </a:r>
          </a:p>
          <a:p>
            <a:pPr marL="0" indent="0">
              <a:spcBef>
                <a:spcPts val="230"/>
              </a:spcBef>
              <a:buNone/>
            </a:pPr>
            <a:endParaRPr lang="en-US" sz="900" baseline="0" dirty="0">
              <a:solidFill>
                <a:schemeClr val="bg2"/>
              </a:solidFill>
            </a:endParaRPr>
          </a:p>
          <a:p>
            <a:pPr marL="0" indent="0">
              <a:spcBef>
                <a:spcPts val="230"/>
              </a:spcBef>
              <a:buNone/>
            </a:pPr>
            <a:r>
              <a:rPr lang="en-US" sz="900" b="1" dirty="0">
                <a:solidFill>
                  <a:schemeClr val="bg2"/>
                </a:solidFill>
              </a:rPr>
              <a:t>	</a:t>
            </a:r>
            <a:endParaRPr lang="en-US" sz="900" b="1" baseline="0" dirty="0">
              <a:solidFill>
                <a:schemeClr val="bg2"/>
              </a:solidFill>
            </a:endParaRPr>
          </a:p>
        </p:txBody>
      </p:sp>
      <p:cxnSp>
        <p:nvCxnSpPr>
          <p:cNvPr id="131" name="Rak 107"/>
          <p:cNvCxnSpPr/>
          <p:nvPr userDrawn="1"/>
        </p:nvCxnSpPr>
        <p:spPr>
          <a:xfrm>
            <a:off x="9667854" y="3290099"/>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Rak 108"/>
          <p:cNvCxnSpPr/>
          <p:nvPr userDrawn="1"/>
        </p:nvCxnSpPr>
        <p:spPr>
          <a:xfrm>
            <a:off x="10744931" y="329131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Rak 109"/>
          <p:cNvCxnSpPr/>
          <p:nvPr userDrawn="1"/>
        </p:nvCxnSpPr>
        <p:spPr>
          <a:xfrm>
            <a:off x="9667854" y="295316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Rak 110"/>
          <p:cNvCxnSpPr/>
          <p:nvPr userDrawn="1"/>
        </p:nvCxnSpPr>
        <p:spPr>
          <a:xfrm>
            <a:off x="10744931" y="295437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Rak 111"/>
          <p:cNvCxnSpPr/>
          <p:nvPr userDrawn="1"/>
        </p:nvCxnSpPr>
        <p:spPr>
          <a:xfrm>
            <a:off x="9667854" y="362463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Rak 112"/>
          <p:cNvCxnSpPr/>
          <p:nvPr userDrawn="1"/>
        </p:nvCxnSpPr>
        <p:spPr>
          <a:xfrm>
            <a:off x="10744931" y="362584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Rak 113"/>
          <p:cNvCxnSpPr/>
          <p:nvPr userDrawn="1"/>
        </p:nvCxnSpPr>
        <p:spPr>
          <a:xfrm>
            <a:off x="9667854" y="395465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Rak 114"/>
          <p:cNvCxnSpPr/>
          <p:nvPr userDrawn="1"/>
        </p:nvCxnSpPr>
        <p:spPr>
          <a:xfrm>
            <a:off x="10744931" y="395586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4" name="Rectangle 67"/>
          <p:cNvSpPr/>
          <p:nvPr userDrawn="1"/>
        </p:nvSpPr>
        <p:spPr>
          <a:xfrm>
            <a:off x="654078" y="5171488"/>
            <a:ext cx="3623780" cy="369332"/>
          </a:xfrm>
          <a:prstGeom prst="rect">
            <a:avLst/>
          </a:prstGeom>
        </p:spPr>
        <p:txBody>
          <a:bodyPr wrap="square">
            <a:spAutoFit/>
          </a:bodyPr>
          <a:lstStyle/>
          <a:p>
            <a:r>
              <a:rPr lang="en-US" sz="900" kern="1200" dirty="0">
                <a:solidFill>
                  <a:schemeClr val="bg2"/>
                </a:solidFill>
                <a:latin typeface="+mn-lt"/>
                <a:ea typeface="+mn-ea"/>
                <a:cs typeface="+mn-cs"/>
              </a:rPr>
              <a:t>Click FORMAT</a:t>
            </a:r>
            <a:r>
              <a:rPr lang="en-US" sz="900" kern="1200" baseline="0" dirty="0">
                <a:solidFill>
                  <a:schemeClr val="bg2"/>
                </a:solidFill>
                <a:latin typeface="+mn-lt"/>
                <a:ea typeface="+mn-ea"/>
                <a:cs typeface="+mn-cs"/>
              </a:rPr>
              <a:t> </a:t>
            </a:r>
            <a:r>
              <a:rPr lang="en-US" sz="900" kern="1200" dirty="0">
                <a:solidFill>
                  <a:schemeClr val="bg2"/>
                </a:solidFill>
                <a:latin typeface="+mn-lt"/>
                <a:ea typeface="+mn-ea"/>
                <a:cs typeface="+mn-cs"/>
              </a:rPr>
              <a:t>PAINTER (On the </a:t>
            </a:r>
            <a:br>
              <a:rPr lang="en-US" sz="900" kern="1200" dirty="0">
                <a:solidFill>
                  <a:schemeClr val="bg2"/>
                </a:solidFill>
                <a:latin typeface="+mn-lt"/>
                <a:ea typeface="+mn-ea"/>
                <a:cs typeface="+mn-cs"/>
              </a:rPr>
            </a:br>
            <a:r>
              <a:rPr lang="en-US" sz="900" kern="1200" dirty="0">
                <a:solidFill>
                  <a:schemeClr val="bg2"/>
                </a:solidFill>
                <a:latin typeface="+mn-lt"/>
                <a:ea typeface="+mn-ea"/>
                <a:cs typeface="+mn-cs"/>
              </a:rPr>
              <a:t>Home tab, in the Clipboard group).</a:t>
            </a:r>
          </a:p>
        </p:txBody>
      </p:sp>
      <p:sp>
        <p:nvSpPr>
          <p:cNvPr id="215" name="Rectangle 68"/>
          <p:cNvSpPr/>
          <p:nvPr userDrawn="1"/>
        </p:nvSpPr>
        <p:spPr>
          <a:xfrm>
            <a:off x="654078" y="5626260"/>
            <a:ext cx="3669972" cy="784830"/>
          </a:xfrm>
          <a:prstGeom prst="rect">
            <a:avLst/>
          </a:prstGeom>
        </p:spPr>
        <p:txBody>
          <a:bodyPr wrap="square">
            <a:spAutoFit/>
          </a:bodyPr>
          <a:lstStyle/>
          <a:p>
            <a:r>
              <a:rPr lang="en-US" sz="900" kern="1200" dirty="0">
                <a:solidFill>
                  <a:schemeClr val="bg2"/>
                </a:solidFill>
                <a:latin typeface="+mn-lt"/>
                <a:ea typeface="+mn-ea"/>
                <a:cs typeface="+mn-cs"/>
              </a:rPr>
              <a:t>Then go to the object you want to color in and </a:t>
            </a:r>
            <a:br>
              <a:rPr lang="en-US" sz="900" kern="1200" dirty="0">
                <a:solidFill>
                  <a:schemeClr val="bg2"/>
                </a:solidFill>
                <a:latin typeface="+mn-lt"/>
                <a:ea typeface="+mn-ea"/>
                <a:cs typeface="+mn-cs"/>
              </a:rPr>
            </a:br>
            <a:r>
              <a:rPr lang="en-US" sz="900" kern="1200" dirty="0">
                <a:solidFill>
                  <a:schemeClr val="bg2"/>
                </a:solidFill>
                <a:latin typeface="+mn-lt"/>
                <a:ea typeface="+mn-ea"/>
                <a:cs typeface="+mn-cs"/>
              </a:rPr>
              <a:t>click on it. The new object now has the new color. </a:t>
            </a:r>
            <a:br>
              <a:rPr lang="en-US" sz="900" kern="1200" dirty="0">
                <a:solidFill>
                  <a:schemeClr val="bg2"/>
                </a:solidFill>
                <a:latin typeface="+mn-lt"/>
                <a:ea typeface="+mn-ea"/>
                <a:cs typeface="+mn-cs"/>
              </a:rPr>
            </a:br>
            <a:r>
              <a:rPr lang="en-US" sz="900" kern="1200" dirty="0">
                <a:solidFill>
                  <a:schemeClr val="bg2"/>
                </a:solidFill>
                <a:latin typeface="+mn-lt"/>
                <a:ea typeface="+mn-ea"/>
                <a:cs typeface="+mn-cs"/>
              </a:rPr>
              <a:t>The color is only available in the paintbrush one </a:t>
            </a:r>
            <a:br>
              <a:rPr lang="en-US" sz="900" kern="1200" dirty="0">
                <a:solidFill>
                  <a:schemeClr val="bg2"/>
                </a:solidFill>
                <a:latin typeface="+mn-lt"/>
                <a:ea typeface="+mn-ea"/>
                <a:cs typeface="+mn-cs"/>
              </a:rPr>
            </a:br>
            <a:r>
              <a:rPr lang="en-US" sz="900" kern="1200" dirty="0">
                <a:solidFill>
                  <a:schemeClr val="bg2"/>
                </a:solidFill>
                <a:latin typeface="+mn-lt"/>
                <a:ea typeface="+mn-ea"/>
                <a:cs typeface="+mn-cs"/>
              </a:rPr>
              <a:t>time but if you double-click the paintbrush, when </a:t>
            </a:r>
            <a:br>
              <a:rPr lang="en-US" sz="900" kern="1200" dirty="0">
                <a:solidFill>
                  <a:schemeClr val="bg2"/>
                </a:solidFill>
                <a:latin typeface="+mn-lt"/>
                <a:ea typeface="+mn-ea"/>
                <a:cs typeface="+mn-cs"/>
              </a:rPr>
            </a:br>
            <a:r>
              <a:rPr lang="en-US" sz="900" kern="1200" dirty="0">
                <a:solidFill>
                  <a:schemeClr val="bg2"/>
                </a:solidFill>
                <a:latin typeface="+mn-lt"/>
                <a:ea typeface="+mn-ea"/>
                <a:cs typeface="+mn-cs"/>
              </a:rPr>
              <a:t>you select it, you can use it on several objects.</a:t>
            </a:r>
          </a:p>
        </p:txBody>
      </p:sp>
      <p:sp>
        <p:nvSpPr>
          <p:cNvPr id="216" name="Rectangle 82"/>
          <p:cNvSpPr/>
          <p:nvPr userDrawn="1"/>
        </p:nvSpPr>
        <p:spPr>
          <a:xfrm>
            <a:off x="641351" y="4409394"/>
            <a:ext cx="4282016" cy="687368"/>
          </a:xfrm>
          <a:prstGeom prst="rect">
            <a:avLst/>
          </a:prstGeom>
        </p:spPr>
        <p:txBody>
          <a:bodyPr wrap="square">
            <a:spAutoFit/>
          </a:bodyPr>
          <a:lstStyle/>
          <a:p>
            <a:pPr marL="0" indent="0">
              <a:spcBef>
                <a:spcPts val="200"/>
              </a:spcBef>
              <a:buNone/>
            </a:pPr>
            <a:r>
              <a:rPr lang="en-US" sz="1000" b="1" baseline="0" dirty="0">
                <a:solidFill>
                  <a:schemeClr val="bg2"/>
                </a:solidFill>
              </a:rPr>
              <a:t>How to select the colors</a:t>
            </a:r>
          </a:p>
          <a:p>
            <a:pPr marL="0" marR="0" indent="0" algn="l" defTabSz="914400" rtl="0" eaLnBrk="1" fontAlgn="auto" latinLnBrk="0" hangingPunct="1">
              <a:lnSpc>
                <a:spcPct val="100000"/>
              </a:lnSpc>
              <a:spcBef>
                <a:spcPts val="200"/>
              </a:spcBef>
              <a:spcAft>
                <a:spcPts val="0"/>
              </a:spcAft>
              <a:buClrTx/>
              <a:buSzTx/>
              <a:buFontTx/>
              <a:buNone/>
              <a:tabLst/>
              <a:defRPr/>
            </a:pPr>
            <a:r>
              <a:rPr lang="en-US" sz="900" baseline="0" dirty="0">
                <a:solidFill>
                  <a:schemeClr val="bg2"/>
                </a:solidFill>
              </a:rPr>
              <a:t>Select a color by clicking on the </a:t>
            </a:r>
            <a:r>
              <a:rPr lang="en-US" sz="900" b="1" baseline="0" dirty="0">
                <a:solidFill>
                  <a:schemeClr val="bg2"/>
                </a:solidFill>
              </a:rPr>
              <a:t>dotted frame </a:t>
            </a:r>
            <a:br>
              <a:rPr lang="en-US" sz="900" b="1" baseline="0" dirty="0">
                <a:solidFill>
                  <a:schemeClr val="bg2"/>
                </a:solidFill>
              </a:rPr>
            </a:br>
            <a:r>
              <a:rPr lang="en-US" sz="900" baseline="0" dirty="0">
                <a:solidFill>
                  <a:schemeClr val="bg2"/>
                </a:solidFill>
              </a:rPr>
              <a:t>of the colored circle. Click when the</a:t>
            </a:r>
            <a:r>
              <a:rPr lang="en-US" sz="900" dirty="0">
                <a:solidFill>
                  <a:schemeClr val="bg2"/>
                </a:solidFill>
              </a:rPr>
              <a:t> </a:t>
            </a:r>
            <a:r>
              <a:rPr lang="en-US" sz="900" baseline="0" dirty="0">
                <a:solidFill>
                  <a:schemeClr val="bg2"/>
                </a:solidFill>
              </a:rPr>
              <a:t>curser looks </a:t>
            </a:r>
            <a:r>
              <a:rPr lang="en-US" sz="900" dirty="0">
                <a:solidFill>
                  <a:schemeClr val="bg2"/>
                </a:solidFill>
              </a:rPr>
              <a:t/>
            </a:r>
            <a:br>
              <a:rPr lang="en-US" sz="900" dirty="0">
                <a:solidFill>
                  <a:schemeClr val="bg2"/>
                </a:solidFill>
              </a:rPr>
            </a:br>
            <a:r>
              <a:rPr lang="en-US" sz="900" baseline="0" dirty="0">
                <a:solidFill>
                  <a:schemeClr val="bg2"/>
                </a:solidFill>
              </a:rPr>
              <a:t>like a cross.</a:t>
            </a:r>
          </a:p>
        </p:txBody>
      </p:sp>
      <p:pic>
        <p:nvPicPr>
          <p:cNvPr id="217"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3339280" y="5245799"/>
            <a:ext cx="287497" cy="219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8" name="Rectangle 84"/>
          <p:cNvSpPr/>
          <p:nvPr userDrawn="1"/>
        </p:nvSpPr>
        <p:spPr>
          <a:xfrm>
            <a:off x="4753316" y="4303470"/>
            <a:ext cx="7046083" cy="2214713"/>
          </a:xfrm>
          <a:prstGeom prst="rect">
            <a:avLst/>
          </a:prstGeom>
          <a:solidFill>
            <a:schemeClr val="bg1"/>
          </a:solid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00" dirty="0">
              <a:solidFill>
                <a:schemeClr val="bg2"/>
              </a:solidFill>
            </a:endParaRPr>
          </a:p>
        </p:txBody>
      </p:sp>
      <p:sp>
        <p:nvSpPr>
          <p:cNvPr id="219" name="Text Box 56"/>
          <p:cNvSpPr txBox="1">
            <a:spLocks noChangeArrowheads="1"/>
          </p:cNvSpPr>
          <p:nvPr userDrawn="1"/>
        </p:nvSpPr>
        <p:spPr bwMode="auto">
          <a:xfrm>
            <a:off x="6882569" y="5177246"/>
            <a:ext cx="468268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200"/>
              </a:spcBef>
              <a:buClr>
                <a:schemeClr val="tx2"/>
              </a:buClr>
              <a:buSzPct val="110000"/>
            </a:pPr>
            <a:r>
              <a:rPr lang="en-US" sz="800" dirty="0">
                <a:solidFill>
                  <a:schemeClr val="bg2"/>
                </a:solidFill>
              </a:rPr>
              <a:t>Use the ten profile colors when</a:t>
            </a:r>
            <a:r>
              <a:rPr lang="en-US" sz="800" baseline="0" dirty="0">
                <a:solidFill>
                  <a:schemeClr val="bg2"/>
                </a:solidFill>
              </a:rPr>
              <a:t> </a:t>
            </a:r>
            <a:r>
              <a:rPr lang="en-US" sz="800" dirty="0">
                <a:solidFill>
                  <a:schemeClr val="bg2"/>
                </a:solidFill>
              </a:rPr>
              <a:t>formatting text and objects in</a:t>
            </a:r>
            <a:r>
              <a:rPr lang="en-US" sz="800" baseline="0" dirty="0">
                <a:solidFill>
                  <a:schemeClr val="bg2"/>
                </a:solidFill>
              </a:rPr>
              <a:t> </a:t>
            </a:r>
            <a:r>
              <a:rPr lang="en-US" sz="800" dirty="0">
                <a:solidFill>
                  <a:schemeClr val="bg2"/>
                </a:solidFill>
              </a:rPr>
              <a:t>PowerPoint.</a:t>
            </a:r>
          </a:p>
        </p:txBody>
      </p:sp>
      <p:sp>
        <p:nvSpPr>
          <p:cNvPr id="220" name="Text Box 56"/>
          <p:cNvSpPr txBox="1">
            <a:spLocks noChangeArrowheads="1"/>
          </p:cNvSpPr>
          <p:nvPr userDrawn="1"/>
        </p:nvSpPr>
        <p:spPr bwMode="auto">
          <a:xfrm>
            <a:off x="6882568" y="5513973"/>
            <a:ext cx="48933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200"/>
              </a:spcBef>
              <a:buClr>
                <a:schemeClr val="tx2"/>
              </a:buClr>
              <a:buSzPct val="110000"/>
            </a:pPr>
            <a:r>
              <a:rPr lang="en-US" sz="800" dirty="0">
                <a:solidFill>
                  <a:schemeClr val="accent6"/>
                </a:solidFill>
              </a:rPr>
              <a:t>DO NOT </a:t>
            </a:r>
            <a:r>
              <a:rPr lang="en-US" sz="800" dirty="0">
                <a:solidFill>
                  <a:schemeClr val="bg2"/>
                </a:solidFill>
              </a:rPr>
              <a:t>use the tints under Theme Colors </a:t>
            </a:r>
            <a:r>
              <a:rPr lang="en-US" sz="800" baseline="0" dirty="0">
                <a:solidFill>
                  <a:schemeClr val="bg2"/>
                </a:solidFill>
              </a:rPr>
              <a:t>nor </a:t>
            </a:r>
            <a:r>
              <a:rPr lang="en-US" sz="800" dirty="0">
                <a:solidFill>
                  <a:schemeClr val="bg2"/>
                </a:solidFill>
              </a:rPr>
              <a:t>the colors under Standard Colors</a:t>
            </a:r>
            <a:r>
              <a:rPr lang="en-US" sz="800" baseline="0" dirty="0">
                <a:solidFill>
                  <a:schemeClr val="bg2"/>
                </a:solidFill>
              </a:rPr>
              <a:t> (tints</a:t>
            </a:r>
            <a:r>
              <a:rPr lang="en-US" sz="800" dirty="0">
                <a:solidFill>
                  <a:schemeClr val="bg2"/>
                </a:solidFill>
              </a:rPr>
              <a:t> </a:t>
            </a:r>
            <a:r>
              <a:rPr lang="en-US" sz="800" baseline="0" dirty="0">
                <a:solidFill>
                  <a:schemeClr val="bg2"/>
                </a:solidFill>
              </a:rPr>
              <a:t>and standard colors are not Volvo Brand colors).</a:t>
            </a:r>
            <a:endParaRPr lang="en-US" sz="800" dirty="0">
              <a:solidFill>
                <a:schemeClr val="bg2"/>
              </a:solidFill>
            </a:endParaRPr>
          </a:p>
        </p:txBody>
      </p:sp>
      <p:sp>
        <p:nvSpPr>
          <p:cNvPr id="221" name="AutoShape 38"/>
          <p:cNvSpPr>
            <a:spLocks/>
          </p:cNvSpPr>
          <p:nvPr userDrawn="1"/>
        </p:nvSpPr>
        <p:spPr bwMode="auto">
          <a:xfrm rot="10800000" flipH="1">
            <a:off x="6518963" y="5389138"/>
            <a:ext cx="93821" cy="597481"/>
          </a:xfrm>
          <a:prstGeom prst="rightBrace">
            <a:avLst>
              <a:gd name="adj1" fmla="val 60268"/>
              <a:gd name="adj2" fmla="val 50000"/>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US" sz="1800" dirty="0"/>
          </a:p>
        </p:txBody>
      </p:sp>
      <p:cxnSp>
        <p:nvCxnSpPr>
          <p:cNvPr id="222" name="Straight Connector 91"/>
          <p:cNvCxnSpPr/>
          <p:nvPr userDrawn="1"/>
        </p:nvCxnSpPr>
        <p:spPr>
          <a:xfrm>
            <a:off x="6648503" y="5289270"/>
            <a:ext cx="148816"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92"/>
          <p:cNvCxnSpPr/>
          <p:nvPr userDrawn="1"/>
        </p:nvCxnSpPr>
        <p:spPr>
          <a:xfrm>
            <a:off x="6690262" y="5681066"/>
            <a:ext cx="107057"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93"/>
          <p:cNvCxnSpPr/>
          <p:nvPr userDrawn="1"/>
        </p:nvCxnSpPr>
        <p:spPr>
          <a:xfrm>
            <a:off x="6648503" y="6165337"/>
            <a:ext cx="148816"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 name="Rectangle 94"/>
          <p:cNvSpPr/>
          <p:nvPr userDrawn="1"/>
        </p:nvSpPr>
        <p:spPr>
          <a:xfrm>
            <a:off x="4897800" y="4409395"/>
            <a:ext cx="6815720" cy="410369"/>
          </a:xfrm>
          <a:prstGeom prst="rect">
            <a:avLst/>
          </a:prstGeom>
        </p:spPr>
        <p:txBody>
          <a:bodyPr wrap="square">
            <a:spAutoFit/>
          </a:bodyPr>
          <a:lstStyle/>
          <a:p>
            <a:pPr marL="0" indent="0">
              <a:spcBef>
                <a:spcPts val="200"/>
              </a:spcBef>
              <a:buNone/>
            </a:pPr>
            <a:r>
              <a:rPr lang="en-US" sz="1000" b="1" baseline="0" dirty="0">
                <a:solidFill>
                  <a:schemeClr val="bg2"/>
                </a:solidFill>
              </a:rPr>
              <a:t>Volvo Brand colors in PowerPoint</a:t>
            </a:r>
          </a:p>
          <a:p>
            <a:pPr marL="0" indent="0">
              <a:spcBef>
                <a:spcPts val="200"/>
              </a:spcBef>
              <a:buNone/>
            </a:pPr>
            <a:r>
              <a:rPr lang="en-US" sz="900" baseline="0" dirty="0">
                <a:solidFill>
                  <a:schemeClr val="bg2"/>
                </a:solidFill>
              </a:rPr>
              <a:t>Select an object. On the Home tab, in the group Drawing, click the down arrow on SHAPE FILL. </a:t>
            </a:r>
          </a:p>
        </p:txBody>
      </p:sp>
      <p:sp>
        <p:nvSpPr>
          <p:cNvPr id="226" name="Text Box 56"/>
          <p:cNvSpPr txBox="1">
            <a:spLocks noChangeArrowheads="1"/>
          </p:cNvSpPr>
          <p:nvPr userDrawn="1"/>
        </p:nvSpPr>
        <p:spPr bwMode="auto">
          <a:xfrm>
            <a:off x="6882569" y="5923978"/>
            <a:ext cx="48933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ts val="1200"/>
              </a:spcBef>
              <a:buClr>
                <a:schemeClr val="tx2"/>
              </a:buClr>
              <a:buSzPct val="110000"/>
            </a:pPr>
            <a:r>
              <a:rPr lang="en-US" sz="800" dirty="0">
                <a:solidFill>
                  <a:schemeClr val="bg2"/>
                </a:solidFill>
              </a:rPr>
              <a:t>When you open a NEW Volvo Brand PowerPoint template you will find </a:t>
            </a:r>
            <a:br>
              <a:rPr lang="en-US" sz="800" dirty="0">
                <a:solidFill>
                  <a:schemeClr val="bg2"/>
                </a:solidFill>
              </a:rPr>
            </a:br>
            <a:r>
              <a:rPr lang="en-US" sz="800" dirty="0">
                <a:solidFill>
                  <a:schemeClr val="bg2"/>
                </a:solidFill>
              </a:rPr>
              <a:t>the three remaining profile </a:t>
            </a:r>
            <a:r>
              <a:rPr lang="en-US" sz="800">
                <a:solidFill>
                  <a:schemeClr val="bg2"/>
                </a:solidFill>
              </a:rPr>
              <a:t>colors under </a:t>
            </a:r>
            <a:r>
              <a:rPr lang="en-US" sz="800" dirty="0">
                <a:solidFill>
                  <a:schemeClr val="bg2"/>
                </a:solidFill>
              </a:rPr>
              <a:t>Recent. </a:t>
            </a:r>
            <a:br>
              <a:rPr lang="en-US" sz="800" dirty="0">
                <a:solidFill>
                  <a:schemeClr val="bg2"/>
                </a:solidFill>
              </a:rPr>
            </a:br>
            <a:r>
              <a:rPr lang="en-US" sz="600" dirty="0">
                <a:solidFill>
                  <a:schemeClr val="bg2"/>
                </a:solidFill>
              </a:rPr>
              <a:t>These colors will disappear if you use other colors than Volvo Brand colors. Open a new </a:t>
            </a:r>
            <a:br>
              <a:rPr lang="en-US" sz="600" dirty="0">
                <a:solidFill>
                  <a:schemeClr val="bg2"/>
                </a:solidFill>
              </a:rPr>
            </a:br>
            <a:r>
              <a:rPr lang="en-US" sz="600" dirty="0">
                <a:solidFill>
                  <a:schemeClr val="bg2"/>
                </a:solidFill>
              </a:rPr>
              <a:t>template to find them agai</a:t>
            </a:r>
            <a:r>
              <a:rPr lang="en-US" sz="600" baseline="0" dirty="0">
                <a:solidFill>
                  <a:schemeClr val="bg2"/>
                </a:solidFill>
              </a:rPr>
              <a:t>n or select colors from the Volvo Brand </a:t>
            </a:r>
            <a:r>
              <a:rPr lang="en-US" sz="600" baseline="0">
                <a:solidFill>
                  <a:schemeClr val="bg2"/>
                </a:solidFill>
              </a:rPr>
              <a:t>Color layout above.</a:t>
            </a:r>
            <a:endParaRPr lang="en-US" sz="600" dirty="0">
              <a:solidFill>
                <a:schemeClr val="bg2"/>
              </a:solidFill>
            </a:endParaRPr>
          </a:p>
        </p:txBody>
      </p:sp>
      <p:pic>
        <p:nvPicPr>
          <p:cNvPr id="227"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98730" y="4961774"/>
            <a:ext cx="1464273" cy="127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 name="Text Placeholder 5"/>
          <p:cNvSpPr>
            <a:spLocks noGrp="1"/>
          </p:cNvSpPr>
          <p:nvPr>
            <p:ph type="body" sz="quarter" idx="25" hasCustomPrompt="1"/>
          </p:nvPr>
        </p:nvSpPr>
        <p:spPr>
          <a:xfrm>
            <a:off x="9208208" y="3673700"/>
            <a:ext cx="336000" cy="252000"/>
          </a:xfrm>
          <a:prstGeom prst="ellipse">
            <a:avLst/>
          </a:prstGeom>
          <a:solidFill>
            <a:srgbClr val="C4001A"/>
          </a:solidFill>
        </p:spPr>
        <p:txBody>
          <a:bodyPr anchor="ctr" anchorCtr="1">
            <a:noAutofit/>
          </a:bodyPr>
          <a:lstStyle>
            <a:lvl1pPr marL="184150" indent="-184150">
              <a:buNone/>
              <a:defRPr lang="en-US" sz="1600" smtClean="0">
                <a:solidFill>
                  <a:schemeClr val="bg1"/>
                </a:solidFill>
              </a:defRPr>
            </a:lvl1pPr>
          </a:lstStyle>
          <a:p>
            <a:pPr marL="0" lvl="0" indent="0" algn="ctr"/>
            <a:r>
              <a:rPr lang="en-US"/>
              <a:t> </a:t>
            </a:r>
          </a:p>
        </p:txBody>
      </p:sp>
      <p:sp>
        <p:nvSpPr>
          <p:cNvPr id="229" name="Text Placeholder 5"/>
          <p:cNvSpPr>
            <a:spLocks noGrp="1"/>
          </p:cNvSpPr>
          <p:nvPr>
            <p:ph type="body" sz="quarter" idx="24" hasCustomPrompt="1"/>
          </p:nvPr>
        </p:nvSpPr>
        <p:spPr>
          <a:xfrm>
            <a:off x="9208208" y="3331707"/>
            <a:ext cx="336000" cy="252000"/>
          </a:xfrm>
          <a:prstGeom prst="ellipse">
            <a:avLst/>
          </a:prstGeom>
          <a:solidFill>
            <a:srgbClr val="F7D302"/>
          </a:solidFill>
        </p:spPr>
        <p:txBody>
          <a:bodyPr anchor="ctr" anchorCtr="1">
            <a:noAutofit/>
          </a:bodyPr>
          <a:lstStyle>
            <a:lvl1pPr marL="184150" indent="-184150">
              <a:buNone/>
              <a:defRPr lang="en-US" sz="1600" smtClean="0">
                <a:solidFill>
                  <a:schemeClr val="bg1"/>
                </a:solidFill>
              </a:defRPr>
            </a:lvl1pPr>
          </a:lstStyle>
          <a:p>
            <a:pPr marL="0" lvl="0" indent="0" algn="ctr"/>
            <a:r>
              <a:rPr lang="en-US"/>
              <a:t> </a:t>
            </a:r>
          </a:p>
        </p:txBody>
      </p:sp>
      <p:sp>
        <p:nvSpPr>
          <p:cNvPr id="230" name="Text Placeholder 5"/>
          <p:cNvSpPr>
            <a:spLocks noGrp="1"/>
          </p:cNvSpPr>
          <p:nvPr>
            <p:ph type="body" sz="quarter" idx="23" hasCustomPrompt="1"/>
          </p:nvPr>
        </p:nvSpPr>
        <p:spPr>
          <a:xfrm>
            <a:off x="9208208" y="2996065"/>
            <a:ext cx="336000" cy="252000"/>
          </a:xfrm>
          <a:prstGeom prst="ellipse">
            <a:avLst/>
          </a:prstGeom>
          <a:solidFill>
            <a:srgbClr val="47962D"/>
          </a:solidFill>
        </p:spPr>
        <p:txBody>
          <a:bodyPr anchor="ctr" anchorCtr="1">
            <a:noAutofit/>
          </a:bodyPr>
          <a:lstStyle>
            <a:lvl1pPr marL="184150" indent="-184150">
              <a:buFontTx/>
              <a:buNone/>
              <a:defRPr lang="en-US" sz="1600" smtClean="0">
                <a:solidFill>
                  <a:schemeClr val="bg1"/>
                </a:solidFill>
              </a:defRPr>
            </a:lvl1pPr>
          </a:lstStyle>
          <a:p>
            <a:pPr marL="0" lvl="0" indent="0" algn="ctr"/>
            <a:r>
              <a:rPr lang="en-US"/>
              <a:t> </a:t>
            </a:r>
          </a:p>
        </p:txBody>
      </p:sp>
      <p:sp>
        <p:nvSpPr>
          <p:cNvPr id="231" name="Text Placeholder 5"/>
          <p:cNvSpPr>
            <a:spLocks noGrp="1"/>
          </p:cNvSpPr>
          <p:nvPr>
            <p:ph type="body" sz="quarter" idx="22" hasCustomPrompt="1"/>
          </p:nvPr>
        </p:nvSpPr>
        <p:spPr>
          <a:xfrm>
            <a:off x="9208208" y="1809057"/>
            <a:ext cx="336000" cy="252000"/>
          </a:xfrm>
          <a:prstGeom prst="ellipse">
            <a:avLst/>
          </a:prstGeom>
          <a:solidFill>
            <a:srgbClr val="DA4451"/>
          </a:solidFill>
        </p:spPr>
        <p:txBody>
          <a:bodyPr anchor="ctr" anchorCtr="1">
            <a:noAutofit/>
          </a:bodyPr>
          <a:lstStyle>
            <a:lvl1pPr marL="0" indent="0" algn="ctr">
              <a:buNone/>
              <a:defRPr sz="1600">
                <a:solidFill>
                  <a:schemeClr val="bg1"/>
                </a:solidFill>
              </a:defRPr>
            </a:lvl1pPr>
          </a:lstStyle>
          <a:p>
            <a:pPr lvl="0"/>
            <a:r>
              <a:rPr lang="en-US"/>
              <a:t> </a:t>
            </a:r>
          </a:p>
        </p:txBody>
      </p:sp>
      <p:sp>
        <p:nvSpPr>
          <p:cNvPr id="232" name="Rectangle 80"/>
          <p:cNvSpPr/>
          <p:nvPr userDrawn="1"/>
        </p:nvSpPr>
        <p:spPr>
          <a:xfrm>
            <a:off x="6657369" y="1122045"/>
            <a:ext cx="2555388" cy="2331407"/>
          </a:xfrm>
          <a:prstGeom prst="rect">
            <a:avLst/>
          </a:prstGeom>
        </p:spPr>
        <p:txBody>
          <a:bodyPr wrap="square">
            <a:spAutoFit/>
          </a:bodyPr>
          <a:lstStyle/>
          <a:p>
            <a:pPr>
              <a:spcBef>
                <a:spcPts val="200"/>
              </a:spcBef>
            </a:pPr>
            <a:r>
              <a:rPr lang="en-US" sz="1050" b="1" dirty="0">
                <a:solidFill>
                  <a:schemeClr val="bg2"/>
                </a:solidFill>
              </a:rPr>
              <a:t>Accent colors</a:t>
            </a:r>
          </a:p>
          <a:p>
            <a:pPr>
              <a:lnSpc>
                <a:spcPts val="1100"/>
              </a:lnSpc>
              <a:spcBef>
                <a:spcPts val="200"/>
              </a:spcBef>
            </a:pPr>
            <a:r>
              <a:rPr lang="sv-SE" sz="900" dirty="0">
                <a:solidFill>
                  <a:schemeClr val="bg2"/>
                </a:solidFill>
              </a:rPr>
              <a:t>Use each color in 100% and </a:t>
            </a:r>
            <a:br>
              <a:rPr lang="sv-SE" sz="900" dirty="0">
                <a:solidFill>
                  <a:schemeClr val="bg2"/>
                </a:solidFill>
              </a:rPr>
            </a:br>
            <a:r>
              <a:rPr lang="sv-SE" sz="900" dirty="0">
                <a:solidFill>
                  <a:schemeClr val="bg2"/>
                </a:solidFill>
              </a:rPr>
              <a:t>only to draw attention to a message or a specific element. Don’t overuse them – the effect will be compromised. Accent colors should never be used </a:t>
            </a:r>
            <a:br>
              <a:rPr lang="sv-SE" sz="900" dirty="0">
                <a:solidFill>
                  <a:schemeClr val="bg2"/>
                </a:solidFill>
              </a:rPr>
            </a:br>
            <a:r>
              <a:rPr lang="sv-SE" sz="900" dirty="0">
                <a:solidFill>
                  <a:schemeClr val="bg2"/>
                </a:solidFill>
              </a:rPr>
              <a:t>for decorative purposes. </a:t>
            </a:r>
            <a:br>
              <a:rPr lang="sv-SE" sz="900" dirty="0">
                <a:solidFill>
                  <a:schemeClr val="bg2"/>
                </a:solidFill>
              </a:rPr>
            </a:br>
            <a:r>
              <a:rPr lang="sv-SE" sz="900" dirty="0">
                <a:solidFill>
                  <a:schemeClr val="bg2"/>
                </a:solidFill>
              </a:rPr>
              <a:t>And remember to only stick</a:t>
            </a:r>
            <a:br>
              <a:rPr lang="sv-SE" sz="900" dirty="0">
                <a:solidFill>
                  <a:schemeClr val="bg2"/>
                </a:solidFill>
              </a:rPr>
            </a:br>
            <a:r>
              <a:rPr lang="sv-SE" sz="900" dirty="0">
                <a:solidFill>
                  <a:schemeClr val="bg2"/>
                </a:solidFill>
              </a:rPr>
              <a:t>to one color. </a:t>
            </a:r>
            <a:endParaRPr lang="en-US" sz="900" b="1" dirty="0">
              <a:solidFill>
                <a:schemeClr val="bg2"/>
              </a:solidFill>
            </a:endParaRPr>
          </a:p>
          <a:p>
            <a:pPr marL="0" indent="0">
              <a:spcBef>
                <a:spcPts val="200"/>
              </a:spcBef>
              <a:buNone/>
            </a:pPr>
            <a:endParaRPr lang="en-US" sz="1000" b="1" baseline="0" dirty="0">
              <a:solidFill>
                <a:schemeClr val="bg2"/>
              </a:solidFill>
            </a:endParaRPr>
          </a:p>
          <a:p>
            <a:r>
              <a:rPr lang="sv-SE" sz="1000" b="1" i="0" u="none" strike="noStrike" kern="1200" baseline="0" dirty="0">
                <a:solidFill>
                  <a:schemeClr val="bg2"/>
                </a:solidFill>
                <a:latin typeface="+mn-lt"/>
                <a:ea typeface="+mn-ea"/>
                <a:cs typeface="+mn-cs"/>
              </a:rPr>
              <a:t>Signal colors</a:t>
            </a:r>
          </a:p>
          <a:p>
            <a:pPr>
              <a:lnSpc>
                <a:spcPts val="1100"/>
              </a:lnSpc>
              <a:spcBef>
                <a:spcPts val="200"/>
              </a:spcBef>
            </a:pPr>
            <a:r>
              <a:rPr lang="sv-SE" sz="900" b="0" i="0" u="none" strike="noStrike" kern="1200" baseline="0" dirty="0">
                <a:solidFill>
                  <a:schemeClr val="bg2"/>
                </a:solidFill>
                <a:latin typeface="+mn-lt"/>
                <a:ea typeface="+mn-ea"/>
                <a:cs typeface="+mn-cs"/>
              </a:rPr>
              <a:t>The signal colors are standard</a:t>
            </a:r>
            <a:r>
              <a:rPr lang="sv-SE" sz="900" b="0" i="0" u="none" strike="noStrike" kern="1200" dirty="0">
                <a:solidFill>
                  <a:schemeClr val="bg2"/>
                </a:solidFill>
                <a:latin typeface="+mn-lt"/>
                <a:ea typeface="+mn-ea"/>
                <a:cs typeface="+mn-cs"/>
              </a:rPr>
              <a:t> </a:t>
            </a:r>
            <a:br>
              <a:rPr lang="sv-SE" sz="900" b="0" i="0" u="none" strike="noStrike" kern="1200" dirty="0">
                <a:solidFill>
                  <a:schemeClr val="bg2"/>
                </a:solidFill>
                <a:latin typeface="+mn-lt"/>
                <a:ea typeface="+mn-ea"/>
                <a:cs typeface="+mn-cs"/>
              </a:rPr>
            </a:br>
            <a:r>
              <a:rPr lang="sv-SE" sz="900" b="0" i="0" u="none" strike="noStrike" kern="1200" baseline="0" dirty="0">
                <a:solidFill>
                  <a:schemeClr val="bg2"/>
                </a:solidFill>
                <a:latin typeface="+mn-lt"/>
                <a:ea typeface="+mn-ea"/>
                <a:cs typeface="+mn-cs"/>
              </a:rPr>
              <a:t>colors, not unique to the Volvo</a:t>
            </a:r>
            <a:r>
              <a:rPr lang="sv-SE" sz="900" b="0" i="0" u="none" strike="noStrike" kern="1200" dirty="0">
                <a:solidFill>
                  <a:schemeClr val="bg2"/>
                </a:solidFill>
                <a:latin typeface="+mn-lt"/>
                <a:ea typeface="+mn-ea"/>
                <a:cs typeface="+mn-cs"/>
              </a:rPr>
              <a:t> </a:t>
            </a:r>
            <a:br>
              <a:rPr lang="sv-SE" sz="900" b="0" i="0" u="none" strike="noStrike" kern="1200" dirty="0">
                <a:solidFill>
                  <a:schemeClr val="bg2"/>
                </a:solidFill>
                <a:latin typeface="+mn-lt"/>
                <a:ea typeface="+mn-ea"/>
                <a:cs typeface="+mn-cs"/>
              </a:rPr>
            </a:br>
            <a:r>
              <a:rPr lang="sv-SE" sz="900" b="0" i="0" u="none" strike="noStrike" kern="1200" baseline="0" dirty="0">
                <a:solidFill>
                  <a:schemeClr val="bg2"/>
                </a:solidFill>
                <a:latin typeface="+mn-lt"/>
                <a:ea typeface="+mn-ea"/>
                <a:cs typeface="+mn-cs"/>
              </a:rPr>
              <a:t>brand, and serve one</a:t>
            </a:r>
            <a:r>
              <a:rPr lang="sv-SE" sz="900" dirty="0">
                <a:solidFill>
                  <a:schemeClr val="bg2"/>
                </a:solidFill>
              </a:rPr>
              <a:t> </a:t>
            </a:r>
            <a:r>
              <a:rPr lang="sv-SE" sz="900" b="0" i="0" u="none" strike="noStrike" kern="1200" baseline="0" dirty="0">
                <a:solidFill>
                  <a:schemeClr val="bg2"/>
                </a:solidFill>
                <a:latin typeface="+mn-lt"/>
                <a:ea typeface="+mn-ea"/>
                <a:cs typeface="+mn-cs"/>
              </a:rPr>
              <a:t>purpose </a:t>
            </a:r>
            <a:br>
              <a:rPr lang="sv-SE" sz="900" b="0" i="0" u="none" strike="noStrike" kern="1200" baseline="0" dirty="0">
                <a:solidFill>
                  <a:schemeClr val="bg2"/>
                </a:solidFill>
                <a:latin typeface="+mn-lt"/>
                <a:ea typeface="+mn-ea"/>
                <a:cs typeface="+mn-cs"/>
              </a:rPr>
            </a:br>
            <a:r>
              <a:rPr lang="sv-SE" sz="900" b="0" i="0" u="none" strike="noStrike" kern="1200" baseline="0" dirty="0">
                <a:solidFill>
                  <a:schemeClr val="bg2"/>
                </a:solidFill>
                <a:latin typeface="+mn-lt"/>
                <a:ea typeface="+mn-ea"/>
                <a:cs typeface="+mn-cs"/>
              </a:rPr>
              <a:t>only: To highlight user feedback</a:t>
            </a:r>
            <a:r>
              <a:rPr lang="sv-SE" sz="900" b="0" i="0" u="none" strike="noStrike" kern="1200" dirty="0">
                <a:solidFill>
                  <a:schemeClr val="bg2"/>
                </a:solidFill>
                <a:latin typeface="+mn-lt"/>
                <a:ea typeface="+mn-ea"/>
                <a:cs typeface="+mn-cs"/>
              </a:rPr>
              <a:t> </a:t>
            </a:r>
            <a:r>
              <a:rPr lang="sv-SE" sz="900" b="0" i="0" u="none" strike="noStrike" kern="1200" baseline="0" dirty="0">
                <a:solidFill>
                  <a:schemeClr val="bg2"/>
                </a:solidFill>
                <a:latin typeface="+mn-lt"/>
                <a:ea typeface="+mn-ea"/>
                <a:cs typeface="+mn-cs"/>
              </a:rPr>
              <a:t>messages</a:t>
            </a:r>
            <a:endParaRPr lang="en-US" sz="900" baseline="0" dirty="0">
              <a:solidFill>
                <a:schemeClr val="bg2"/>
              </a:solidFill>
            </a:endParaRPr>
          </a:p>
        </p:txBody>
      </p:sp>
    </p:spTree>
    <p:extLst>
      <p:ext uri="{BB962C8B-B14F-4D97-AF65-F5344CB8AC3E}">
        <p14:creationId xmlns:p14="http://schemas.microsoft.com/office/powerpoint/2010/main" val="24945855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LEASE NOT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800"/>
          </a:p>
        </p:txBody>
      </p:sp>
      <p:sp>
        <p:nvSpPr>
          <p:cNvPr id="4" name="TextBox 3"/>
          <p:cNvSpPr txBox="1"/>
          <p:nvPr userDrawn="1"/>
        </p:nvSpPr>
        <p:spPr>
          <a:xfrm>
            <a:off x="167218" y="694589"/>
            <a:ext cx="11860661" cy="5401479"/>
          </a:xfrm>
          <a:prstGeom prst="rect">
            <a:avLst/>
          </a:prstGeom>
          <a:noFill/>
        </p:spPr>
        <p:txBody>
          <a:bodyPr wrap="square" rtlCol="0">
            <a:spAutoFit/>
          </a:bodyPr>
          <a:lstStyle/>
          <a:p>
            <a:pPr algn="ctr">
              <a:spcBef>
                <a:spcPts val="1800"/>
              </a:spcBef>
            </a:pPr>
            <a:r>
              <a:rPr lang="en-US" sz="6600" kern="1200">
                <a:solidFill>
                  <a:srgbClr val="C4001A"/>
                </a:solidFill>
                <a:latin typeface="+mn-lt"/>
                <a:ea typeface="+mn-ea"/>
                <a:cs typeface="+mn-cs"/>
              </a:rPr>
              <a:t>Layouts after this slide are not approved </a:t>
            </a:r>
            <a:br>
              <a:rPr lang="en-US" sz="6600" kern="1200">
                <a:solidFill>
                  <a:srgbClr val="C4001A"/>
                </a:solidFill>
                <a:latin typeface="+mn-lt"/>
                <a:ea typeface="+mn-ea"/>
                <a:cs typeface="+mn-cs"/>
              </a:rPr>
            </a:br>
            <a:r>
              <a:rPr lang="en-US" sz="6600" kern="1200">
                <a:solidFill>
                  <a:srgbClr val="C4001A"/>
                </a:solidFill>
                <a:latin typeface="+mn-lt"/>
                <a:ea typeface="+mn-ea"/>
                <a:cs typeface="+mn-cs"/>
              </a:rPr>
              <a:t>Volvo brand layouts.</a:t>
            </a:r>
          </a:p>
          <a:p>
            <a:pPr algn="ctr">
              <a:spcBef>
                <a:spcPts val="1800"/>
              </a:spcBef>
            </a:pPr>
            <a:r>
              <a:rPr lang="en-US" sz="6600" kern="1200">
                <a:solidFill>
                  <a:srgbClr val="C4001A"/>
                </a:solidFill>
                <a:latin typeface="+mn-lt"/>
                <a:ea typeface="+mn-ea"/>
                <a:cs typeface="+mn-cs"/>
              </a:rPr>
              <a:t>Use only the layouts before this one.</a:t>
            </a:r>
            <a:endParaRPr lang="sv-SE" sz="6600" kern="1200">
              <a:solidFill>
                <a:srgbClr val="C4001A"/>
              </a:solidFill>
              <a:latin typeface="+mn-lt"/>
              <a:ea typeface="+mn-ea"/>
              <a:cs typeface="+mn-cs"/>
            </a:endParaRPr>
          </a:p>
        </p:txBody>
      </p:sp>
    </p:spTree>
    <p:extLst>
      <p:ext uri="{BB962C8B-B14F-4D97-AF65-F5344CB8AC3E}">
        <p14:creationId xmlns:p14="http://schemas.microsoft.com/office/powerpoint/2010/main" val="34776107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8" name="Rectangle 27"/>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400"/>
          </a:p>
        </p:txBody>
      </p:sp>
      <p:sp>
        <p:nvSpPr>
          <p:cNvPr id="2" name="Title 1"/>
          <p:cNvSpPr>
            <a:spLocks noGrp="1"/>
          </p:cNvSpPr>
          <p:nvPr>
            <p:ph type="title" hasCustomPrompt="1"/>
          </p:nvPr>
        </p:nvSpPr>
        <p:spPr>
          <a:xfrm>
            <a:off x="726018" y="347226"/>
            <a:ext cx="7502773" cy="1984839"/>
          </a:xfrm>
        </p:spPr>
        <p:txBody>
          <a:bodyPr anchor="b" anchorCtr="0"/>
          <a:lstStyle>
            <a:lvl1pPr>
              <a:lnSpc>
                <a:spcPts val="6400"/>
              </a:lnSpc>
              <a:defRPr sz="8000" b="0" cap="all" spc="0" baseline="0">
                <a:latin typeface="Volvo Broad Pro Digital" panose="020B0606030202080204" pitchFamily="34" charset="0"/>
                <a:cs typeface="VolvoBroad" panose="020B0806020102060101" pitchFamily="34" charset="0"/>
              </a:defRPr>
            </a:lvl1pPr>
          </a:lstStyle>
          <a:p>
            <a:r>
              <a:rPr lang="en-US" smtClean="0"/>
              <a:t>Click to add title</a:t>
            </a:r>
            <a:br>
              <a:rPr lang="en-US" smtClean="0"/>
            </a:br>
            <a:r>
              <a:rPr lang="en-US" smtClean="0"/>
              <a:t>max two lines</a:t>
            </a:r>
            <a:endParaRPr lang="sv-SE"/>
          </a:p>
        </p:txBody>
      </p:sp>
      <p:sp>
        <p:nvSpPr>
          <p:cNvPr id="8" name="Picture Placeholder 7"/>
          <p:cNvSpPr>
            <a:spLocks noGrp="1"/>
          </p:cNvSpPr>
          <p:nvPr>
            <p:ph type="pic" sz="quarter" idx="11" hasCustomPrompt="1"/>
          </p:nvPr>
        </p:nvSpPr>
        <p:spPr>
          <a:xfrm>
            <a:off x="167220" y="2867022"/>
            <a:ext cx="11857565" cy="3840013"/>
          </a:xfrm>
        </p:spPr>
        <p:txBody>
          <a:bodyPr anchor="ctr" anchorCtr="0">
            <a:normAutofit/>
          </a:bodyPr>
          <a:lstStyle>
            <a:lvl1pPr marL="0" indent="0" algn="ctr">
              <a:buNone/>
              <a:defRPr sz="1467"/>
            </a:lvl1pPr>
          </a:lstStyle>
          <a:p>
            <a:r>
              <a:rPr lang="sv-SE" smtClean="0"/>
              <a:t>Click icon to insert Picture</a:t>
            </a:r>
            <a:endParaRPr lang="sv-SE"/>
          </a:p>
        </p:txBody>
      </p:sp>
      <p:sp>
        <p:nvSpPr>
          <p:cNvPr id="5" name="Text Placeholder 4"/>
          <p:cNvSpPr>
            <a:spLocks noGrp="1"/>
          </p:cNvSpPr>
          <p:nvPr>
            <p:ph type="body" sz="quarter" idx="10" hasCustomPrompt="1"/>
          </p:nvPr>
        </p:nvSpPr>
        <p:spPr>
          <a:xfrm>
            <a:off x="726017" y="2194098"/>
            <a:ext cx="75024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26453" y="589885"/>
            <a:ext cx="2617216" cy="755904"/>
          </a:xfrm>
          <a:prstGeom prst="rect">
            <a:avLst/>
          </a:prstGeom>
        </p:spPr>
      </p:pic>
      <p:grpSp>
        <p:nvGrpSpPr>
          <p:cNvPr id="27" name="Group 26"/>
          <p:cNvGrpSpPr/>
          <p:nvPr userDrawn="1"/>
        </p:nvGrpSpPr>
        <p:grpSpPr>
          <a:xfrm>
            <a:off x="-2077940" y="18418"/>
            <a:ext cx="1976344" cy="5797828"/>
            <a:chOff x="-1558455" y="13813"/>
            <a:chExt cx="1482258" cy="4348371"/>
          </a:xfrm>
        </p:grpSpPr>
        <p:sp>
          <p:nvSpPr>
            <p:cNvPr id="35" name="Rectangle 34"/>
            <p:cNvSpPr/>
            <p:nvPr userDrawn="1"/>
          </p:nvSpPr>
          <p:spPr>
            <a:xfrm>
              <a:off x="-1380392" y="157056"/>
              <a:ext cx="1304194" cy="685044"/>
            </a:xfrm>
            <a:prstGeom prst="rect">
              <a:avLst/>
            </a:prstGeom>
          </p:spPr>
          <p:txBody>
            <a:bodyPr wrap="square">
              <a:spAutoFit/>
            </a:bodyPr>
            <a:lstStyle/>
            <a:p>
              <a:pPr algn="r"/>
              <a:r>
                <a:rPr lang="sv-SE" sz="1067" smtClean="0">
                  <a:solidFill>
                    <a:schemeClr val="bg2"/>
                  </a:solidFill>
                </a:rPr>
                <a:t>On the Home tab, in the Slides group,</a:t>
              </a:r>
              <a:r>
                <a:rPr lang="sv-SE" sz="1067" baseline="0" smtClean="0">
                  <a:solidFill>
                    <a:schemeClr val="bg2"/>
                  </a:solidFill>
                </a:rPr>
                <a:t> </a:t>
              </a:r>
              <a:r>
                <a:rPr lang="en-US" sz="1067" smtClean="0">
                  <a:solidFill>
                    <a:schemeClr val="bg2"/>
                  </a:solidFill>
                </a:rPr>
                <a:t>click </a:t>
              </a:r>
              <a:r>
                <a:rPr lang="en-US" sz="1067">
                  <a:solidFill>
                    <a:schemeClr val="bg2"/>
                  </a:solidFill>
                </a:rPr>
                <a:t>the down arrow </a:t>
              </a:r>
              <a:r>
                <a:rPr lang="en-US" sz="1067" smtClean="0">
                  <a:solidFill>
                    <a:schemeClr val="bg2"/>
                  </a:solidFill>
                </a:rPr>
                <a:t>on the </a:t>
              </a:r>
              <a:r>
                <a:rPr lang="en-US" sz="1067">
                  <a:solidFill>
                    <a:schemeClr val="bg2"/>
                  </a:solidFill>
                </a:rPr>
                <a:t>New </a:t>
              </a:r>
              <a:r>
                <a:rPr lang="en-US" sz="1067" smtClean="0">
                  <a:solidFill>
                    <a:schemeClr val="bg2"/>
                  </a:solidFill>
                </a:rPr>
                <a:t>Slide button </a:t>
              </a:r>
              <a:r>
                <a:rPr lang="sv-SE" sz="1067" smtClean="0">
                  <a:solidFill>
                    <a:schemeClr val="bg2"/>
                  </a:solidFill>
                </a:rPr>
                <a:t>and select </a:t>
              </a:r>
              <a:br>
                <a:rPr lang="sv-SE" sz="1067" smtClean="0">
                  <a:solidFill>
                    <a:schemeClr val="bg2"/>
                  </a:solidFill>
                </a:rPr>
              </a:br>
              <a:r>
                <a:rPr lang="sv-SE" sz="1067" smtClean="0">
                  <a:solidFill>
                    <a:schemeClr val="bg2"/>
                  </a:solidFill>
                </a:rPr>
                <a:t> Volvo branded layouts.</a:t>
              </a:r>
              <a:endParaRPr lang="sv-SE" sz="1067">
                <a:solidFill>
                  <a:schemeClr val="bg2"/>
                </a:solidFill>
              </a:endParaRPr>
            </a:p>
          </p:txBody>
        </p:sp>
        <p:sp>
          <p:nvSpPr>
            <p:cNvPr id="36" name="textruta 17"/>
            <p:cNvSpPr txBox="1"/>
            <p:nvPr userDrawn="1"/>
          </p:nvSpPr>
          <p:spPr>
            <a:xfrm>
              <a:off x="-1380392" y="13813"/>
              <a:ext cx="1304194" cy="192409"/>
            </a:xfrm>
            <a:prstGeom prst="rect">
              <a:avLst/>
            </a:prstGeom>
            <a:noFill/>
          </p:spPr>
          <p:txBody>
            <a:bodyPr wrap="square" rtlCol="0">
              <a:spAutoFit/>
            </a:bodyPr>
            <a:lstStyle/>
            <a:p>
              <a:pPr algn="r"/>
              <a:r>
                <a:rPr lang="en-US" sz="1067" b="1" smtClean="0">
                  <a:solidFill>
                    <a:schemeClr val="bg2"/>
                  </a:solidFill>
                  <a:latin typeface="Arial" panose="020B0604020202020204" pitchFamily="34" charset="0"/>
                  <a:cs typeface="Arial" panose="020B0604020202020204" pitchFamily="34" charset="0"/>
                </a:rPr>
                <a:t>Use Volvo Layouts</a:t>
              </a:r>
              <a:endParaRPr lang="en-US" sz="1067" b="1" dirty="0" smtClean="0">
                <a:solidFill>
                  <a:schemeClr val="bg2"/>
                </a:solidFill>
                <a:latin typeface="Arial" panose="020B0604020202020204" pitchFamily="34" charset="0"/>
                <a:cs typeface="Arial" panose="020B0604020202020204" pitchFamily="34" charset="0"/>
              </a:endParaRPr>
            </a:p>
          </p:txBody>
        </p:sp>
        <p:sp>
          <p:nvSpPr>
            <p:cNvPr id="37" name="textruta 17"/>
            <p:cNvSpPr txBox="1"/>
            <p:nvPr userDrawn="1"/>
          </p:nvSpPr>
          <p:spPr>
            <a:xfrm>
              <a:off x="-1558455" y="884625"/>
              <a:ext cx="1482258" cy="2039789"/>
            </a:xfrm>
            <a:prstGeom prst="rect">
              <a:avLst/>
            </a:prstGeom>
            <a:noFill/>
          </p:spPr>
          <p:txBody>
            <a:bodyPr wrap="square" rtlCol="0">
              <a:spAutoFit/>
            </a:bodyPr>
            <a:lstStyle/>
            <a:p>
              <a:pPr algn="r"/>
              <a:r>
                <a:rPr lang="en-US" sz="1067" kern="1200" smtClean="0">
                  <a:solidFill>
                    <a:schemeClr val="bg2"/>
                  </a:solidFill>
                  <a:latin typeface="+mn-lt"/>
                  <a:ea typeface="+mn-ea"/>
                  <a:cs typeface="+mn-cs"/>
                </a:rPr>
                <a:t>Note that Volvo Broad Pro Digital TTF is embedded in this template. No other version of Volvo Broad (Volvo Broad Pro or Volvo Broad Outline) may be inserted or copied into the document as this will break the embedding and cause Volvo Broad to be replaced </a:t>
              </a:r>
              <a:br>
                <a:rPr lang="en-US" sz="1067" kern="1200" smtClean="0">
                  <a:solidFill>
                    <a:schemeClr val="bg2"/>
                  </a:solidFill>
                  <a:latin typeface="+mn-lt"/>
                  <a:ea typeface="+mn-ea"/>
                  <a:cs typeface="+mn-cs"/>
                </a:rPr>
              </a:br>
              <a:r>
                <a:rPr lang="en-US" sz="1067" kern="1200" smtClean="0">
                  <a:solidFill>
                    <a:schemeClr val="bg2"/>
                  </a:solidFill>
                  <a:latin typeface="+mn-lt"/>
                  <a:ea typeface="+mn-ea"/>
                  <a:cs typeface="+mn-cs"/>
                </a:rPr>
                <a:t>by a default font on other computers. The</a:t>
              </a:r>
              <a:r>
                <a:rPr lang="en-US" sz="1067" kern="1200" baseline="0" smtClean="0">
                  <a:solidFill>
                    <a:schemeClr val="bg2"/>
                  </a:solidFill>
                  <a:latin typeface="+mn-lt"/>
                  <a:ea typeface="+mn-ea"/>
                  <a:cs typeface="+mn-cs"/>
                </a:rPr>
                <a:t> </a:t>
              </a:r>
              <a:r>
                <a:rPr lang="en-US" sz="1067" kern="1200" smtClean="0">
                  <a:solidFill>
                    <a:schemeClr val="bg2"/>
                  </a:solidFill>
                  <a:latin typeface="+mn-lt"/>
                  <a:ea typeface="+mn-ea"/>
                  <a:cs typeface="+mn-cs"/>
                </a:rPr>
                <a:t>embedding of Volvo Broad Pro Digital does not work on Mac. You must save the final version of the PPT on a PC.</a:t>
              </a:r>
              <a:endParaRPr lang="en-US" sz="1067" kern="1200">
                <a:solidFill>
                  <a:schemeClr val="bg2"/>
                </a:solidFill>
                <a:latin typeface="+mn-lt"/>
                <a:ea typeface="+mn-ea"/>
                <a:cs typeface="+mn-cs"/>
              </a:endParaRPr>
            </a:p>
          </p:txBody>
        </p:sp>
        <p:sp>
          <p:nvSpPr>
            <p:cNvPr id="38" name="Rectangle 37"/>
            <p:cNvSpPr/>
            <p:nvPr userDrawn="1"/>
          </p:nvSpPr>
          <p:spPr>
            <a:xfrm>
              <a:off x="-1222130" y="3269192"/>
              <a:ext cx="1145932" cy="1092992"/>
            </a:xfrm>
            <a:prstGeom prst="rect">
              <a:avLst/>
            </a:prstGeom>
          </p:spPr>
          <p:txBody>
            <a:bodyPr wrap="square">
              <a:spAutoFit/>
            </a:bodyPr>
            <a:lstStyle/>
            <a:p>
              <a:pPr algn="r">
                <a:spcBef>
                  <a:spcPts val="400"/>
                </a:spcBef>
              </a:pPr>
              <a:r>
                <a:rPr lang="en-US" sz="1067" smtClean="0">
                  <a:solidFill>
                    <a:schemeClr val="bg2"/>
                  </a:solidFill>
                  <a:effectLst/>
                </a:rPr>
                <a:t>Only insert pictures that are in line with the Volvo tonality </a:t>
              </a:r>
              <a:br>
                <a:rPr lang="en-US" sz="1067" smtClean="0">
                  <a:solidFill>
                    <a:schemeClr val="bg2"/>
                  </a:solidFill>
                  <a:effectLst/>
                </a:rPr>
              </a:br>
              <a:r>
                <a:rPr lang="en-US" sz="1067" smtClean="0">
                  <a:solidFill>
                    <a:schemeClr val="bg2"/>
                  </a:solidFill>
                  <a:effectLst/>
                </a:rPr>
                <a:t>for pictures. </a:t>
              </a:r>
            </a:p>
            <a:p>
              <a:pPr algn="r">
                <a:spcBef>
                  <a:spcPts val="400"/>
                </a:spcBef>
              </a:pPr>
              <a:r>
                <a:rPr lang="en-US" sz="1067" smtClean="0">
                  <a:solidFill>
                    <a:schemeClr val="bg2"/>
                  </a:solidFill>
                  <a:effectLst/>
                </a:rPr>
                <a:t>See Volvo Brand Communication Guideline for </a:t>
              </a:r>
              <a:br>
                <a:rPr lang="en-US" sz="1067" smtClean="0">
                  <a:solidFill>
                    <a:schemeClr val="bg2"/>
                  </a:solidFill>
                  <a:effectLst/>
                </a:rPr>
              </a:br>
              <a:r>
                <a:rPr lang="en-US" sz="1067" smtClean="0">
                  <a:solidFill>
                    <a:schemeClr val="bg2"/>
                  </a:solidFill>
                  <a:effectLst/>
                </a:rPr>
                <a:t>further information.</a:t>
              </a:r>
              <a:endParaRPr lang="sv-SE" sz="1067">
                <a:solidFill>
                  <a:schemeClr val="bg2"/>
                </a:solidFill>
              </a:endParaRPr>
            </a:p>
          </p:txBody>
        </p:sp>
      </p:grpSp>
      <p:grpSp>
        <p:nvGrpSpPr>
          <p:cNvPr id="39" name="Group 38"/>
          <p:cNvGrpSpPr/>
          <p:nvPr userDrawn="1"/>
        </p:nvGrpSpPr>
        <p:grpSpPr>
          <a:xfrm>
            <a:off x="12313719" y="18418"/>
            <a:ext cx="1695359" cy="5797699"/>
            <a:chOff x="9235289" y="13813"/>
            <a:chExt cx="1271519" cy="4348274"/>
          </a:xfrm>
        </p:grpSpPr>
        <p:sp>
          <p:nvSpPr>
            <p:cNvPr id="40" name="textruta 18"/>
            <p:cNvSpPr txBox="1"/>
            <p:nvPr userDrawn="1"/>
          </p:nvSpPr>
          <p:spPr>
            <a:xfrm>
              <a:off x="9235289" y="1302451"/>
              <a:ext cx="1271519" cy="1054519"/>
            </a:xfrm>
            <a:prstGeom prst="rect">
              <a:avLst/>
            </a:prstGeom>
            <a:noFill/>
          </p:spPr>
          <p:txBody>
            <a:bodyPr wrap="square" rtlCol="0">
              <a:spAutoFit/>
            </a:bodyPr>
            <a:lstStyle/>
            <a:p>
              <a:r>
                <a:rPr lang="en-US" sz="1067" smtClean="0">
                  <a:solidFill>
                    <a:schemeClr val="bg2"/>
                  </a:solidFill>
                </a:rPr>
                <a:t>Only use these approved Volvo colors. Use the colors in 100% only – never in tints. For more information and</a:t>
              </a:r>
              <a:r>
                <a:rPr lang="en-US" sz="1067" baseline="0" smtClean="0">
                  <a:solidFill>
                    <a:schemeClr val="bg2"/>
                  </a:solidFill>
                </a:rPr>
                <a:t> </a:t>
              </a:r>
              <a:r>
                <a:rPr lang="en-US" sz="1067" smtClean="0">
                  <a:solidFill>
                    <a:schemeClr val="bg2"/>
                  </a:solidFill>
                </a:rPr>
                <a:t>RGB color codes please select the Volvo Layout “Volvo Brand Colors”.</a:t>
              </a:r>
              <a:endParaRPr lang="en-US" sz="1067" dirty="0" smtClean="0">
                <a:solidFill>
                  <a:schemeClr val="bg2"/>
                </a:solidFill>
                <a:latin typeface="Arial" panose="020B0604020202020204" pitchFamily="34" charset="0"/>
                <a:cs typeface="Arial" panose="020B0604020202020204" pitchFamily="34" charset="0"/>
              </a:endParaRPr>
            </a:p>
          </p:txBody>
        </p:sp>
        <p:sp>
          <p:nvSpPr>
            <p:cNvPr id="41" name="textruta 17"/>
            <p:cNvSpPr txBox="1"/>
            <p:nvPr userDrawn="1"/>
          </p:nvSpPr>
          <p:spPr>
            <a:xfrm>
              <a:off x="9235289" y="13813"/>
              <a:ext cx="1193003" cy="192409"/>
            </a:xfrm>
            <a:prstGeom prst="rect">
              <a:avLst/>
            </a:prstGeom>
            <a:noFill/>
          </p:spPr>
          <p:txBody>
            <a:bodyPr wrap="square" rtlCol="0">
              <a:spAutoFit/>
            </a:bodyPr>
            <a:lstStyle/>
            <a:p>
              <a:r>
                <a:rPr lang="en-US" sz="1067" b="1" dirty="0" smtClean="0">
                  <a:solidFill>
                    <a:schemeClr val="bg2"/>
                  </a:solidFill>
                  <a:latin typeface="Arial" panose="020B0604020202020204" pitchFamily="34" charset="0"/>
                  <a:cs typeface="Arial" panose="020B0604020202020204" pitchFamily="34" charset="0"/>
                </a:rPr>
                <a:t>Volvo </a:t>
              </a:r>
              <a:r>
                <a:rPr lang="en-US" sz="1067" b="1" smtClean="0">
                  <a:solidFill>
                    <a:schemeClr val="bg2"/>
                  </a:solidFill>
                  <a:latin typeface="Arial" panose="020B0604020202020204" pitchFamily="34" charset="0"/>
                  <a:cs typeface="Arial" panose="020B0604020202020204" pitchFamily="34" charset="0"/>
                </a:rPr>
                <a:t>Profile colors</a:t>
              </a:r>
              <a:endParaRPr lang="en-US" sz="1067" b="1" dirty="0" smtClean="0">
                <a:solidFill>
                  <a:schemeClr val="bg2"/>
                </a:solidFill>
                <a:latin typeface="Arial" panose="020B0604020202020204" pitchFamily="34" charset="0"/>
                <a:cs typeface="Arial" panose="020B0604020202020204" pitchFamily="34" charset="0"/>
              </a:endParaRPr>
            </a:p>
          </p:txBody>
        </p:sp>
        <p:sp>
          <p:nvSpPr>
            <p:cNvPr id="42" name="Ellips 5"/>
            <p:cNvSpPr/>
            <p:nvPr userDrawn="1"/>
          </p:nvSpPr>
          <p:spPr>
            <a:xfrm>
              <a:off x="9330867" y="277354"/>
              <a:ext cx="148037" cy="148037"/>
            </a:xfrm>
            <a:prstGeom prst="ellipse">
              <a:avLst/>
            </a:prstGeom>
            <a:solidFill>
              <a:schemeClr val="bg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3" name="Ellips 7"/>
            <p:cNvSpPr/>
            <p:nvPr userDrawn="1"/>
          </p:nvSpPr>
          <p:spPr>
            <a:xfrm>
              <a:off x="9533192" y="277354"/>
              <a:ext cx="148037" cy="148037"/>
            </a:xfrm>
            <a:prstGeom prst="ellipse">
              <a:avLst/>
            </a:prstGeom>
            <a:solidFill>
              <a:schemeClr val="accent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4" name="Ellips 8"/>
            <p:cNvSpPr/>
            <p:nvPr userDrawn="1"/>
          </p:nvSpPr>
          <p:spPr>
            <a:xfrm>
              <a:off x="9730688" y="277354"/>
              <a:ext cx="148037" cy="148037"/>
            </a:xfrm>
            <a:prstGeom prst="ellipse">
              <a:avLst/>
            </a:prstGeom>
            <a:solidFill>
              <a:schemeClr val="tx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5" name="Ellips 9"/>
            <p:cNvSpPr/>
            <p:nvPr userDrawn="1"/>
          </p:nvSpPr>
          <p:spPr>
            <a:xfrm>
              <a:off x="9330867" y="479748"/>
              <a:ext cx="148037" cy="148037"/>
            </a:xfrm>
            <a:prstGeom prst="ellipse">
              <a:avLst/>
            </a:prstGeom>
            <a:solidFill>
              <a:schemeClr val="accent3"/>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6" name="Ellips 10"/>
            <p:cNvSpPr/>
            <p:nvPr userDrawn="1"/>
          </p:nvSpPr>
          <p:spPr>
            <a:xfrm>
              <a:off x="9533192" y="479748"/>
              <a:ext cx="148037" cy="148037"/>
            </a:xfrm>
            <a:prstGeom prst="ellipse">
              <a:avLst/>
            </a:prstGeom>
            <a:solidFill>
              <a:schemeClr val="accent6"/>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7" name="Ellips 11"/>
            <p:cNvSpPr/>
            <p:nvPr userDrawn="1"/>
          </p:nvSpPr>
          <p:spPr>
            <a:xfrm>
              <a:off x="9730688" y="479748"/>
              <a:ext cx="148037" cy="148037"/>
            </a:xfrm>
            <a:prstGeom prst="ellipse">
              <a:avLst/>
            </a:prstGeom>
            <a:solidFill>
              <a:schemeClr val="accent5"/>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8" name="Ellips 12"/>
            <p:cNvSpPr/>
            <p:nvPr userDrawn="1"/>
          </p:nvSpPr>
          <p:spPr>
            <a:xfrm>
              <a:off x="9928184" y="479748"/>
              <a:ext cx="148037" cy="148037"/>
            </a:xfrm>
            <a:prstGeom prst="ellipse">
              <a:avLst/>
            </a:prstGeom>
            <a:solidFill>
              <a:srgbClr val="704E36"/>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9" name="Ellips 13"/>
            <p:cNvSpPr/>
            <p:nvPr userDrawn="1"/>
          </p:nvSpPr>
          <p:spPr>
            <a:xfrm>
              <a:off x="9330867" y="677244"/>
              <a:ext cx="148037" cy="148037"/>
            </a:xfrm>
            <a:prstGeom prst="ellipse">
              <a:avLst/>
            </a:prstGeom>
            <a:solidFill>
              <a:srgbClr val="C8E69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0" name="Ellips 14"/>
            <p:cNvSpPr/>
            <p:nvPr userDrawn="1"/>
          </p:nvSpPr>
          <p:spPr>
            <a:xfrm>
              <a:off x="9533192" y="677244"/>
              <a:ext cx="148037" cy="148037"/>
            </a:xfrm>
            <a:prstGeom prst="ellipse">
              <a:avLst/>
            </a:prstGeom>
            <a:solidFill>
              <a:srgbClr val="FCCC8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1" name="Ellips 15"/>
            <p:cNvSpPr/>
            <p:nvPr userDrawn="1"/>
          </p:nvSpPr>
          <p:spPr>
            <a:xfrm>
              <a:off x="9730688" y="677244"/>
              <a:ext cx="148037" cy="148037"/>
            </a:xfrm>
            <a:prstGeom prst="ellipse">
              <a:avLst/>
            </a:prstGeom>
            <a:solidFill>
              <a:schemeClr val="accent4"/>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2" name="Ellips 16"/>
            <p:cNvSpPr/>
            <p:nvPr userDrawn="1"/>
          </p:nvSpPr>
          <p:spPr>
            <a:xfrm>
              <a:off x="9928184" y="677244"/>
              <a:ext cx="148037" cy="148037"/>
            </a:xfrm>
            <a:prstGeom prst="ellipse">
              <a:avLst/>
            </a:prstGeom>
            <a:solidFill>
              <a:schemeClr val="accent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3" name="Ellips 19"/>
            <p:cNvSpPr/>
            <p:nvPr userDrawn="1"/>
          </p:nvSpPr>
          <p:spPr>
            <a:xfrm>
              <a:off x="9330867" y="1088720"/>
              <a:ext cx="148037" cy="148037"/>
            </a:xfrm>
            <a:prstGeom prst="ellipse">
              <a:avLst/>
            </a:prstGeom>
            <a:solidFill>
              <a:srgbClr val="DA445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4" name="Ellips 20"/>
            <p:cNvSpPr/>
            <p:nvPr userDrawn="1"/>
          </p:nvSpPr>
          <p:spPr>
            <a:xfrm>
              <a:off x="9533192" y="1088720"/>
              <a:ext cx="148037" cy="148037"/>
            </a:xfrm>
            <a:prstGeom prst="ellipse">
              <a:avLst/>
            </a:prstGeom>
            <a:solidFill>
              <a:srgbClr val="763369"/>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5" name="textruta 21"/>
            <p:cNvSpPr txBox="1"/>
            <p:nvPr userDrawn="1"/>
          </p:nvSpPr>
          <p:spPr>
            <a:xfrm>
              <a:off x="9235289" y="874738"/>
              <a:ext cx="1193003" cy="192409"/>
            </a:xfrm>
            <a:prstGeom prst="rect">
              <a:avLst/>
            </a:prstGeom>
            <a:noFill/>
          </p:spPr>
          <p:txBody>
            <a:bodyPr wrap="square" rtlCol="0">
              <a:spAutoFit/>
            </a:bodyPr>
            <a:lstStyle/>
            <a:p>
              <a:r>
                <a:rPr lang="en-US" sz="1067" b="1" dirty="0" smtClean="0">
                  <a:solidFill>
                    <a:schemeClr val="bg2"/>
                  </a:solidFill>
                  <a:latin typeface="Arial" panose="020B0604020202020204" pitchFamily="34" charset="0"/>
                  <a:cs typeface="Arial" panose="020B0604020202020204" pitchFamily="34" charset="0"/>
                </a:rPr>
                <a:t>Volvo </a:t>
              </a:r>
              <a:r>
                <a:rPr lang="en-US" sz="1067" b="1" smtClean="0">
                  <a:solidFill>
                    <a:schemeClr val="bg2"/>
                  </a:solidFill>
                  <a:latin typeface="Arial" panose="020B0604020202020204" pitchFamily="34" charset="0"/>
                  <a:cs typeface="Arial" panose="020B0604020202020204" pitchFamily="34" charset="0"/>
                </a:rPr>
                <a:t>Accent colors</a:t>
              </a:r>
              <a:endParaRPr lang="en-US" sz="1067" b="1" dirty="0" smtClean="0">
                <a:solidFill>
                  <a:schemeClr val="bg2"/>
                </a:solidFill>
                <a:latin typeface="Arial" panose="020B0604020202020204" pitchFamily="34" charset="0"/>
                <a:cs typeface="Arial" panose="020B0604020202020204" pitchFamily="34" charset="0"/>
              </a:endParaRPr>
            </a:p>
          </p:txBody>
        </p:sp>
        <p:sp>
          <p:nvSpPr>
            <p:cNvPr id="56" name="textruta 17"/>
            <p:cNvSpPr txBox="1"/>
            <p:nvPr userDrawn="1"/>
          </p:nvSpPr>
          <p:spPr>
            <a:xfrm>
              <a:off x="9235289" y="2965778"/>
              <a:ext cx="1200480" cy="315567"/>
            </a:xfrm>
            <a:prstGeom prst="rect">
              <a:avLst/>
            </a:prstGeom>
            <a:noFill/>
          </p:spPr>
          <p:txBody>
            <a:bodyPr wrap="square" rtlCol="0">
              <a:spAutoFit/>
            </a:bodyPr>
            <a:lstStyle/>
            <a:p>
              <a:pPr algn="l"/>
              <a:r>
                <a:rPr lang="en-US" sz="1067">
                  <a:solidFill>
                    <a:schemeClr val="bg2"/>
                  </a:solidFill>
                  <a:latin typeface="Arial" panose="020B0604020202020204" pitchFamily="34" charset="0"/>
                  <a:cs typeface="Arial" panose="020B0604020202020204" pitchFamily="34" charset="0"/>
                </a:rPr>
                <a:t>Picture is optional in </a:t>
              </a:r>
              <a:br>
                <a:rPr lang="en-US" sz="1067">
                  <a:solidFill>
                    <a:schemeClr val="bg2"/>
                  </a:solidFill>
                  <a:latin typeface="Arial" panose="020B0604020202020204" pitchFamily="34" charset="0"/>
                  <a:cs typeface="Arial" panose="020B0604020202020204" pitchFamily="34" charset="0"/>
                </a:rPr>
              </a:br>
              <a:r>
                <a:rPr lang="en-US" sz="1067">
                  <a:solidFill>
                    <a:schemeClr val="bg2"/>
                  </a:solidFill>
                  <a:latin typeface="Arial" panose="020B0604020202020204" pitchFamily="34" charset="0"/>
                  <a:cs typeface="Arial" panose="020B0604020202020204" pitchFamily="34" charset="0"/>
                </a:rPr>
                <a:t>internal presentations.</a:t>
              </a:r>
            </a:p>
          </p:txBody>
        </p:sp>
        <p:sp>
          <p:nvSpPr>
            <p:cNvPr id="57" name="Rectangle 56"/>
            <p:cNvSpPr/>
            <p:nvPr userDrawn="1"/>
          </p:nvSpPr>
          <p:spPr>
            <a:xfrm>
              <a:off x="9235289" y="3406582"/>
              <a:ext cx="1145932" cy="192409"/>
            </a:xfrm>
            <a:prstGeom prst="rect">
              <a:avLst/>
            </a:prstGeom>
          </p:spPr>
          <p:txBody>
            <a:bodyPr wrap="square">
              <a:spAutoFit/>
            </a:bodyPr>
            <a:lstStyle/>
            <a:p>
              <a:pPr algn="l"/>
              <a:r>
                <a:rPr lang="en-US" sz="1067" b="1" smtClean="0">
                  <a:solidFill>
                    <a:schemeClr val="bg2"/>
                  </a:solidFill>
                  <a:latin typeface="Arial" panose="020B0604020202020204" pitchFamily="34" charset="0"/>
                  <a:cs typeface="Arial" panose="020B0604020202020204" pitchFamily="34" charset="0"/>
                </a:rPr>
                <a:t>Compress Pictures</a:t>
              </a:r>
              <a:endParaRPr lang="en-US" sz="1067" b="1" dirty="0" smtClean="0">
                <a:solidFill>
                  <a:schemeClr val="bg2"/>
                </a:solidFill>
                <a:latin typeface="Arial" panose="020B0604020202020204" pitchFamily="34" charset="0"/>
                <a:cs typeface="Arial" panose="020B0604020202020204" pitchFamily="34" charset="0"/>
              </a:endParaRPr>
            </a:p>
          </p:txBody>
        </p:sp>
        <p:sp>
          <p:nvSpPr>
            <p:cNvPr id="58" name="Rectangle 57"/>
            <p:cNvSpPr/>
            <p:nvPr userDrawn="1"/>
          </p:nvSpPr>
          <p:spPr>
            <a:xfrm>
              <a:off x="9235289" y="3553885"/>
              <a:ext cx="1145931" cy="808202"/>
            </a:xfrm>
            <a:prstGeom prst="rect">
              <a:avLst/>
            </a:prstGeom>
          </p:spPr>
          <p:txBody>
            <a:bodyPr wrap="square">
              <a:spAutoFit/>
            </a:bodyPr>
            <a:lstStyle/>
            <a:p>
              <a:pPr algn="l"/>
              <a:r>
                <a:rPr lang="sv-SE" sz="1067" smtClean="0">
                  <a:solidFill>
                    <a:schemeClr val="bg2"/>
                  </a:solidFill>
                </a:rPr>
                <a:t>Select the picture </a:t>
              </a:r>
              <a:br>
                <a:rPr lang="sv-SE" sz="1067" smtClean="0">
                  <a:solidFill>
                    <a:schemeClr val="bg2"/>
                  </a:solidFill>
                </a:rPr>
              </a:br>
              <a:r>
                <a:rPr lang="sv-SE" sz="1067" smtClean="0">
                  <a:solidFill>
                    <a:schemeClr val="bg2"/>
                  </a:solidFill>
                </a:rPr>
                <a:t>and dubble click.</a:t>
              </a:r>
            </a:p>
            <a:p>
              <a:pPr algn="l"/>
              <a:r>
                <a:rPr lang="sv-SE" sz="1067" smtClean="0">
                  <a:solidFill>
                    <a:schemeClr val="bg2"/>
                  </a:solidFill>
                </a:rPr>
                <a:t>On the Format</a:t>
              </a:r>
              <a:r>
                <a:rPr lang="sv-SE" sz="1067" baseline="0" smtClean="0">
                  <a:solidFill>
                    <a:schemeClr val="bg2"/>
                  </a:solidFill>
                </a:rPr>
                <a:t> </a:t>
              </a:r>
              <a:r>
                <a:rPr lang="sv-SE" sz="1067" smtClean="0">
                  <a:solidFill>
                    <a:schemeClr val="bg2"/>
                  </a:solidFill>
                </a:rPr>
                <a:t>tab, </a:t>
              </a:r>
              <a:br>
                <a:rPr lang="sv-SE" sz="1067" smtClean="0">
                  <a:solidFill>
                    <a:schemeClr val="bg2"/>
                  </a:solidFill>
                </a:rPr>
              </a:br>
              <a:r>
                <a:rPr lang="sv-SE" sz="1067" smtClean="0">
                  <a:solidFill>
                    <a:schemeClr val="bg2"/>
                  </a:solidFill>
                </a:rPr>
                <a:t>in the Adjust group,</a:t>
              </a:r>
              <a:r>
                <a:rPr lang="sv-SE" sz="1067" baseline="0" smtClean="0">
                  <a:solidFill>
                    <a:schemeClr val="bg2"/>
                  </a:solidFill>
                </a:rPr>
                <a:t> </a:t>
              </a:r>
              <a:r>
                <a:rPr lang="en-US" sz="1067" smtClean="0">
                  <a:solidFill>
                    <a:schemeClr val="bg2"/>
                  </a:solidFill>
                </a:rPr>
                <a:t>click the Compress Pictures</a:t>
              </a:r>
              <a:r>
                <a:rPr lang="en-US" sz="1067" baseline="0" smtClean="0">
                  <a:solidFill>
                    <a:schemeClr val="bg2"/>
                  </a:solidFill>
                </a:rPr>
                <a:t> </a:t>
              </a:r>
              <a:r>
                <a:rPr lang="en-US" sz="1067" smtClean="0">
                  <a:solidFill>
                    <a:schemeClr val="bg2"/>
                  </a:solidFill>
                </a:rPr>
                <a:t>button.</a:t>
              </a:r>
              <a:endParaRPr lang="sv-SE" sz="1067">
                <a:solidFill>
                  <a:schemeClr val="bg2"/>
                </a:solidFill>
              </a:endParaRPr>
            </a:p>
          </p:txBody>
        </p:sp>
      </p:grpSp>
    </p:spTree>
    <p:extLst>
      <p:ext uri="{BB962C8B-B14F-4D97-AF65-F5344CB8AC3E}">
        <p14:creationId xmlns:p14="http://schemas.microsoft.com/office/powerpoint/2010/main" val="163370450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726995" y="1804801"/>
            <a:ext cx="10972800" cy="3800433"/>
          </a:xfrm>
        </p:spPr>
        <p:txBody>
          <a:bodyPr>
            <a:normAutofit/>
          </a:bodyPr>
          <a:lstStyle>
            <a:lvl1pPr marL="0" indent="0">
              <a:buNone/>
              <a:tabLst>
                <a:tab pos="1676358" algn="l"/>
                <a:tab pos="7408148" algn="l"/>
              </a:tabLst>
              <a:defRPr sz="2133" b="0" baseline="0"/>
            </a:lvl1pPr>
          </a:lstStyle>
          <a:p>
            <a:pPr lvl="0"/>
            <a:r>
              <a:rPr lang="en-US" smtClean="0"/>
              <a:t>00:00-00:00	Tab to add text	Tab to add text </a:t>
            </a:r>
          </a:p>
        </p:txBody>
      </p:sp>
      <p:sp>
        <p:nvSpPr>
          <p:cNvPr id="2" name="Title 1"/>
          <p:cNvSpPr>
            <a:spLocks noGrp="1"/>
          </p:cNvSpPr>
          <p:nvPr>
            <p:ph type="title" hasCustomPrompt="1"/>
          </p:nvPr>
        </p:nvSpPr>
        <p:spPr/>
        <p:txBody>
          <a:bodyPr/>
          <a:lstStyle>
            <a:lvl1pPr>
              <a:defRPr/>
            </a:lvl1pPr>
          </a:lstStyle>
          <a:p>
            <a:r>
              <a:rPr lang="en-US" smtClean="0"/>
              <a:t>Click to add Agenda title</a:t>
            </a:r>
            <a:endParaRPr lang="sv-SE"/>
          </a:p>
        </p:txBody>
      </p:sp>
      <p:sp>
        <p:nvSpPr>
          <p:cNvPr id="7"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87915534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11" name="Picture Placeholder 7"/>
          <p:cNvSpPr>
            <a:spLocks noGrp="1"/>
          </p:cNvSpPr>
          <p:nvPr>
            <p:ph type="pic" sz="quarter" idx="15" hasCustomPrompt="1"/>
          </p:nvPr>
        </p:nvSpPr>
        <p:spPr>
          <a:xfrm>
            <a:off x="167219" y="137503"/>
            <a:ext cx="11857567" cy="3689724"/>
          </a:xfrm>
        </p:spPr>
        <p:txBody>
          <a:bodyPr anchor="ctr" anchorCtr="0">
            <a:normAutofit/>
          </a:bodyPr>
          <a:lstStyle>
            <a:lvl1pPr marL="0" indent="0" algn="ctr">
              <a:buNone/>
              <a:defRPr sz="1467"/>
            </a:lvl1pPr>
          </a:lstStyle>
          <a:p>
            <a:r>
              <a:rPr lang="sv-SE" smtClean="0"/>
              <a:t>Click icon to insert Picture</a:t>
            </a:r>
            <a:endParaRPr lang="sv-SE"/>
          </a:p>
        </p:txBody>
      </p:sp>
      <p:sp>
        <p:nvSpPr>
          <p:cNvPr id="8" name="Text Placeholder 4"/>
          <p:cNvSpPr>
            <a:spLocks noGrp="1"/>
          </p:cNvSpPr>
          <p:nvPr>
            <p:ph type="body" sz="quarter" idx="13" hasCustomPrompt="1"/>
          </p:nvPr>
        </p:nvSpPr>
        <p:spPr>
          <a:xfrm>
            <a:off x="726020" y="5164051"/>
            <a:ext cx="7597553" cy="474663"/>
          </a:xfrm>
        </p:spPr>
        <p:txBody>
          <a:bodyPr>
            <a:noAutofit/>
          </a:bodyPr>
          <a:lstStyle>
            <a:lvl1pPr marL="0" indent="0">
              <a:lnSpc>
                <a:spcPts val="2933"/>
              </a:lnSpc>
              <a:buNone/>
              <a:defRPr lang="en-US" sz="2400" kern="1200" spc="-40" baseline="0" smtClean="0">
                <a:solidFill>
                  <a:schemeClr val="bg2"/>
                </a:solidFill>
                <a:latin typeface="Arial" panose="020B0604020202020204" pitchFamily="34" charset="0"/>
                <a:ea typeface="+mn-ea"/>
                <a:cs typeface="Arial" panose="020B0604020202020204" pitchFamily="34" charset="0"/>
              </a:defRPr>
            </a:lvl1pPr>
          </a:lstStyle>
          <a:p>
            <a:pPr lvl="0"/>
            <a:r>
              <a:rPr lang="en-US" smtClean="0"/>
              <a:t>Click to add sub-heading – max one line</a:t>
            </a:r>
          </a:p>
        </p:txBody>
      </p:sp>
      <p:sp>
        <p:nvSpPr>
          <p:cNvPr id="10" name="Text Placeholder 9"/>
          <p:cNvSpPr>
            <a:spLocks noGrp="1"/>
          </p:cNvSpPr>
          <p:nvPr>
            <p:ph type="body" sz="quarter" idx="14" hasCustomPrompt="1"/>
          </p:nvPr>
        </p:nvSpPr>
        <p:spPr>
          <a:xfrm>
            <a:off x="8568481" y="3587234"/>
            <a:ext cx="3269763" cy="2795149"/>
          </a:xfrm>
        </p:spPr>
        <p:txBody>
          <a:bodyPr>
            <a:noAutofit/>
          </a:bodyPr>
          <a:lstStyle>
            <a:lvl1pPr marL="0" indent="0" algn="r">
              <a:buNone/>
              <a:defRPr sz="14666" spc="-107" baseline="0">
                <a:solidFill>
                  <a:schemeClr val="accent2"/>
                </a:solidFill>
                <a:latin typeface="Volvo Broad Pro Digital" panose="020B0606030202080204" pitchFamily="34" charset="0"/>
              </a:defRPr>
            </a:lvl1pPr>
          </a:lstStyle>
          <a:p>
            <a:pPr lvl="0"/>
            <a:r>
              <a:rPr lang="en-US" smtClean="0"/>
              <a:t>1</a:t>
            </a:r>
          </a:p>
        </p:txBody>
      </p:sp>
      <p:sp>
        <p:nvSpPr>
          <p:cNvPr id="14" name="Title 11"/>
          <p:cNvSpPr>
            <a:spLocks noGrp="1"/>
          </p:cNvSpPr>
          <p:nvPr>
            <p:ph type="title" hasCustomPrompt="1"/>
          </p:nvPr>
        </p:nvSpPr>
        <p:spPr>
          <a:xfrm>
            <a:off x="726823" y="4145280"/>
            <a:ext cx="7596739" cy="1109369"/>
          </a:xfrm>
        </p:spPr>
        <p:txBody>
          <a:bodyPr anchor="b" anchorCtr="0"/>
          <a:lstStyle>
            <a:lvl1pPr>
              <a:lnSpc>
                <a:spcPts val="6400"/>
              </a:lnSpc>
              <a:defRPr lang="sv-SE" sz="8000" b="0" kern="1200" cap="all" spc="0" baseline="0">
                <a:solidFill>
                  <a:schemeClr val="bg2"/>
                </a:solidFill>
                <a:latin typeface="Volvo Broad Pro Digital" panose="020B0606030202080204" pitchFamily="34" charset="0"/>
                <a:ea typeface="+mj-ea"/>
                <a:cs typeface="VolvoBroad" panose="020B0806020102060101" pitchFamily="34" charset="0"/>
              </a:defRPr>
            </a:lvl1pPr>
          </a:lstStyle>
          <a:p>
            <a:r>
              <a:rPr lang="en-US" smtClean="0"/>
              <a:t>Headline on one line</a:t>
            </a:r>
            <a:endParaRPr lang="sv-SE"/>
          </a:p>
        </p:txBody>
      </p:sp>
      <p:sp>
        <p:nvSpPr>
          <p:cNvPr id="13"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355347178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7"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373483078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3" name="Content Placeholder 2"/>
          <p:cNvSpPr>
            <a:spLocks noGrp="1"/>
          </p:cNvSpPr>
          <p:nvPr>
            <p:ph idx="1"/>
          </p:nvPr>
        </p:nvSpPr>
        <p:spPr>
          <a:xfrm>
            <a:off x="738549" y="1802297"/>
            <a:ext cx="10972800" cy="3764537"/>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8"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22092567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9" name="Text Placeholder 10"/>
          <p:cNvSpPr>
            <a:spLocks noGrp="1"/>
          </p:cNvSpPr>
          <p:nvPr>
            <p:ph type="body" sz="quarter" idx="11"/>
          </p:nvPr>
        </p:nvSpPr>
        <p:spPr>
          <a:xfrm>
            <a:off x="739200" y="1804801"/>
            <a:ext cx="5193600" cy="3773372"/>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1" name="Text Placeholder 10"/>
          <p:cNvSpPr>
            <a:spLocks noGrp="1"/>
          </p:cNvSpPr>
          <p:nvPr>
            <p:ph type="body" sz="quarter" idx="12"/>
          </p:nvPr>
        </p:nvSpPr>
        <p:spPr>
          <a:xfrm>
            <a:off x="6213877" y="1804801"/>
            <a:ext cx="5193600" cy="3773372"/>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6"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7"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8"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0"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12"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spTree>
    <p:extLst>
      <p:ext uri="{BB962C8B-B14F-4D97-AF65-F5344CB8AC3E}">
        <p14:creationId xmlns:p14="http://schemas.microsoft.com/office/powerpoint/2010/main" val="11290467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A8BD1D4A-3221-49E8-813C-9805541EC3CC}" type="datetimeFigureOut">
              <a:rPr lang="sv-SE" smtClean="0"/>
              <a:t>2020-07-02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1204609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 Text Slide">
    <p:spTree>
      <p:nvGrpSpPr>
        <p:cNvPr id="1" name=""/>
        <p:cNvGrpSpPr/>
        <p:nvPr/>
      </p:nvGrpSpPr>
      <p:grpSpPr>
        <a:xfrm>
          <a:off x="0" y="0"/>
          <a:ext cx="0" cy="0"/>
          <a:chOff x="0" y="0"/>
          <a:chExt cx="0" cy="0"/>
        </a:xfrm>
      </p:grpSpPr>
      <p:sp>
        <p:nvSpPr>
          <p:cNvPr id="12" name="Text Placeholder 10"/>
          <p:cNvSpPr>
            <a:spLocks noGrp="1"/>
          </p:cNvSpPr>
          <p:nvPr>
            <p:ph type="body" sz="quarter" idx="11"/>
          </p:nvPr>
        </p:nvSpPr>
        <p:spPr>
          <a:xfrm>
            <a:off x="739200"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0" name="Text Placeholder 10"/>
          <p:cNvSpPr>
            <a:spLocks noGrp="1"/>
          </p:cNvSpPr>
          <p:nvPr>
            <p:ph type="body" sz="quarter" idx="12"/>
          </p:nvPr>
        </p:nvSpPr>
        <p:spPr>
          <a:xfrm>
            <a:off x="4431969"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1" name="Text Placeholder 10"/>
          <p:cNvSpPr>
            <a:spLocks noGrp="1"/>
          </p:cNvSpPr>
          <p:nvPr>
            <p:ph type="body" sz="quarter" idx="13"/>
          </p:nvPr>
        </p:nvSpPr>
        <p:spPr>
          <a:xfrm>
            <a:off x="8101293"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2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2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2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3"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14" name="Text Placeholder 4"/>
          <p:cNvSpPr>
            <a:spLocks noGrp="1"/>
          </p:cNvSpPr>
          <p:nvPr>
            <p:ph type="body" sz="quarter" idx="14"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spTree>
    <p:extLst>
      <p:ext uri="{BB962C8B-B14F-4D97-AF65-F5344CB8AC3E}">
        <p14:creationId xmlns:p14="http://schemas.microsoft.com/office/powerpoint/2010/main" val="251105149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Content">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6380174" y="1967367"/>
            <a:ext cx="4940969" cy="3006751"/>
          </a:xfrm>
        </p:spPr>
        <p:txBody>
          <a:bodyPr anchor="ctr" anchorCtr="0">
            <a:normAutofit/>
          </a:bodyPr>
          <a:lstStyle>
            <a:lvl1pPr marL="0" indent="0" algn="ctr">
              <a:buNone/>
              <a:defRPr sz="1400"/>
            </a:lvl1pPr>
            <a:lvl2pPr>
              <a:defRPr sz="1867"/>
            </a:lvl2pPr>
            <a:lvl3pPr>
              <a:defRPr sz="1600"/>
            </a:lvl3pPr>
            <a:lvl4pPr>
              <a:defRPr sz="1467"/>
            </a:lvl4pPr>
            <a:lvl5pPr>
              <a:defRPr sz="1467"/>
            </a:lvl5pPr>
          </a:lstStyle>
          <a:p>
            <a:pPr lvl="0"/>
            <a:r>
              <a:rPr lang="en-US" smtClean="0"/>
              <a:t>Click icon to insert Table, Chart or SmartArt</a:t>
            </a:r>
            <a:endParaRPr lang="sv-SE"/>
          </a:p>
        </p:txBody>
      </p:sp>
      <p:sp>
        <p:nvSpPr>
          <p:cNvPr id="12" name="Text Placeholder 10"/>
          <p:cNvSpPr>
            <a:spLocks noGrp="1"/>
          </p:cNvSpPr>
          <p:nvPr>
            <p:ph type="body" sz="quarter" idx="11"/>
          </p:nvPr>
        </p:nvSpPr>
        <p:spPr>
          <a:xfrm>
            <a:off x="739200" y="1802297"/>
            <a:ext cx="5193600" cy="3764537"/>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5"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6"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7"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9"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10"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spTree>
    <p:extLst>
      <p:ext uri="{BB962C8B-B14F-4D97-AF65-F5344CB8AC3E}">
        <p14:creationId xmlns:p14="http://schemas.microsoft.com/office/powerpoint/2010/main" val="13978999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0"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389273427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with Picture">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8113186" y="146050"/>
            <a:ext cx="3915833" cy="5611284"/>
          </a:xfrm>
        </p:spPr>
        <p:txBody>
          <a:bodyPr anchor="ctr" anchorCtr="0">
            <a:normAutofit/>
          </a:bodyPr>
          <a:lstStyle>
            <a:lvl1pPr marL="0" indent="0" algn="ctr">
              <a:buNone/>
              <a:defRPr sz="1400" baseline="0"/>
            </a:lvl1pPr>
          </a:lstStyle>
          <a:p>
            <a:r>
              <a:rPr lang="sv-SE" smtClean="0"/>
              <a:t>Click icon to insert Picture</a:t>
            </a:r>
            <a:endParaRPr lang="sv-SE"/>
          </a:p>
        </p:txBody>
      </p:sp>
      <p:sp>
        <p:nvSpPr>
          <p:cNvPr id="11" name="Text Placeholder 10"/>
          <p:cNvSpPr>
            <a:spLocks noGrp="1"/>
          </p:cNvSpPr>
          <p:nvPr>
            <p:ph type="body" sz="quarter" idx="11"/>
          </p:nvPr>
        </p:nvSpPr>
        <p:spPr>
          <a:xfrm>
            <a:off x="739200" y="1802297"/>
            <a:ext cx="3539723" cy="3764537"/>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3" name="Text Placeholder 10"/>
          <p:cNvSpPr>
            <a:spLocks noGrp="1"/>
          </p:cNvSpPr>
          <p:nvPr>
            <p:ph type="body" sz="quarter" idx="12"/>
          </p:nvPr>
        </p:nvSpPr>
        <p:spPr>
          <a:xfrm>
            <a:off x="4431969" y="1802297"/>
            <a:ext cx="3539723" cy="3764537"/>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2"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5"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6"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9" name="Title Placeholder 1"/>
          <p:cNvSpPr>
            <a:spLocks noGrp="1"/>
          </p:cNvSpPr>
          <p:nvPr>
            <p:ph type="title"/>
          </p:nvPr>
        </p:nvSpPr>
        <p:spPr>
          <a:xfrm>
            <a:off x="738549" y="371178"/>
            <a:ext cx="724456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30328771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with Picture Lef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738550" y="2120881"/>
            <a:ext cx="4925484" cy="2841745"/>
          </a:xfrm>
        </p:spPr>
        <p:txBody>
          <a:bodyPr anchor="ctr" anchorCtr="0">
            <a:normAutofit/>
          </a:bodyPr>
          <a:lstStyle>
            <a:lvl1pPr marL="0" indent="0" algn="ctr">
              <a:buNone/>
              <a:defRPr sz="1400"/>
            </a:lvl1pPr>
          </a:lstStyle>
          <a:p>
            <a:r>
              <a:rPr lang="sv-SE" smtClean="0"/>
              <a:t>Click icon to insert Picture</a:t>
            </a:r>
            <a:endParaRPr lang="sv-SE"/>
          </a:p>
        </p:txBody>
      </p:sp>
      <p:sp>
        <p:nvSpPr>
          <p:cNvPr id="12" name="Text Placeholder 10"/>
          <p:cNvSpPr>
            <a:spLocks noGrp="1"/>
          </p:cNvSpPr>
          <p:nvPr>
            <p:ph type="body" sz="quarter" idx="11"/>
          </p:nvPr>
        </p:nvSpPr>
        <p:spPr>
          <a:xfrm>
            <a:off x="6266851" y="2120880"/>
            <a:ext cx="5193600" cy="2851336"/>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1"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396214116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with Picture Righ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6388102" y="2120881"/>
            <a:ext cx="4925484" cy="2841745"/>
          </a:xfrm>
        </p:spPr>
        <p:txBody>
          <a:bodyPr anchor="ctr" anchorCtr="0">
            <a:normAutofit/>
          </a:bodyPr>
          <a:lstStyle>
            <a:lvl1pPr marL="0" indent="0" algn="ctr">
              <a:buNone/>
              <a:defRPr sz="1400"/>
            </a:lvl1pPr>
          </a:lstStyle>
          <a:p>
            <a:r>
              <a:rPr lang="sv-SE" smtClean="0"/>
              <a:t>Click icon to insert Picture</a:t>
            </a:r>
            <a:endParaRPr lang="sv-SE"/>
          </a:p>
        </p:txBody>
      </p:sp>
      <p:sp>
        <p:nvSpPr>
          <p:cNvPr id="12" name="Text Placeholder 10"/>
          <p:cNvSpPr>
            <a:spLocks noGrp="1"/>
          </p:cNvSpPr>
          <p:nvPr>
            <p:ph type="body" sz="quarter" idx="11"/>
          </p:nvPr>
        </p:nvSpPr>
        <p:spPr>
          <a:xfrm>
            <a:off x="739200" y="2120881"/>
            <a:ext cx="5193600" cy="2861937"/>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1"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236081327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7219" y="146051"/>
            <a:ext cx="11857565" cy="5611283"/>
          </a:xfrm>
        </p:spPr>
        <p:txBody>
          <a:bodyPr anchor="ctr" anchorCtr="0">
            <a:normAutofit/>
          </a:bodyPr>
          <a:lstStyle>
            <a:lvl1pPr marL="0" indent="0" algn="ctr">
              <a:buNone/>
              <a:defRPr sz="1400" baseline="0"/>
            </a:lvl1pPr>
          </a:lstStyle>
          <a:p>
            <a:r>
              <a:rPr lang="sv-SE" smtClean="0"/>
              <a:t>Click icon to insert Picture</a:t>
            </a:r>
            <a:endParaRPr lang="sv-SE"/>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79706916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Title on Top">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7219" y="146051"/>
            <a:ext cx="11857565" cy="5611283"/>
          </a:xfrm>
        </p:spPr>
        <p:txBody>
          <a:bodyPr anchor="ctr" anchorCtr="0">
            <a:normAutofit/>
          </a:bodyPr>
          <a:lstStyle>
            <a:lvl1pPr marL="0" indent="0" algn="ctr">
              <a:buNone/>
              <a:defRPr sz="1400" baseline="0"/>
            </a:lvl1pPr>
          </a:lstStyle>
          <a:p>
            <a:r>
              <a:rPr lang="sv-SE" smtClean="0"/>
              <a:t>Click icon to insert Picture</a:t>
            </a:r>
            <a:endParaRPr lang="sv-SE"/>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2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2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68954541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4124" y="146052"/>
            <a:ext cx="11860800" cy="5611281"/>
          </a:xfrm>
        </p:spPr>
        <p:txBody>
          <a:bodyPr anchor="ctr" anchorCtr="0">
            <a:normAutofit/>
          </a:bodyPr>
          <a:lstStyle>
            <a:lvl1pPr marL="0" marR="0" indent="0" algn="ctr" defTabSz="1219170" rtl="0" eaLnBrk="1" fontAlgn="auto" latinLnBrk="0" hangingPunct="1">
              <a:lnSpc>
                <a:spcPct val="100000"/>
              </a:lnSpc>
              <a:spcBef>
                <a:spcPts val="1600"/>
              </a:spcBef>
              <a:spcAft>
                <a:spcPts val="0"/>
              </a:spcAft>
              <a:buClr>
                <a:schemeClr val="bg2"/>
              </a:buClr>
              <a:buSzTx/>
              <a:buFont typeface="Arial" panose="020B0604020202020204" pitchFamily="34" charset="0"/>
              <a:buNone/>
              <a:tabLst/>
              <a:defRPr sz="1333" baseline="0"/>
            </a:lvl1pPr>
          </a:lstStyle>
          <a:p>
            <a:r>
              <a:rPr lang="sv-SE" smtClean="0"/>
              <a:t>Click the icon to insert Picture</a:t>
            </a:r>
          </a:p>
          <a:p>
            <a:endParaRPr lang="sv-SE" smtClean="0"/>
          </a:p>
          <a:p>
            <a:endParaRPr lang="sv-SE" smtClean="0"/>
          </a:p>
          <a:p>
            <a:endParaRPr lang="sv-SE"/>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738549" y="2934916"/>
            <a:ext cx="8393728" cy="2174913"/>
          </a:xfrm>
        </p:spPr>
        <p:txBody>
          <a:bodyPr anchor="b" anchorCtr="0"/>
          <a:lstStyle>
            <a:lvl1pPr>
              <a:lnSpc>
                <a:spcPts val="6400"/>
              </a:lnSpc>
              <a:defRPr lang="sv-SE" sz="8000" b="0" kern="1200" cap="all" spc="0" baseline="0" dirty="0">
                <a:solidFill>
                  <a:schemeClr val="bg2"/>
                </a:solidFill>
                <a:latin typeface="Volvo Broad Pro Digital" panose="020B0606030202080204" pitchFamily="34" charset="0"/>
                <a:ea typeface="+mj-ea"/>
                <a:cs typeface="VolvoBroad" panose="020B0806020102060101" pitchFamily="34" charset="0"/>
              </a:defRPr>
            </a:lvl1pPr>
          </a:lstStyle>
          <a:p>
            <a:r>
              <a:rPr lang="en-US" smtClean="0"/>
              <a:t>Click to add title</a:t>
            </a:r>
            <a:br>
              <a:rPr lang="en-US" smtClean="0"/>
            </a:br>
            <a:r>
              <a:rPr lang="en-US" smtClean="0"/>
              <a:t>max two lines</a:t>
            </a:r>
            <a:endParaRPr lang="sv-SE" dirty="0"/>
          </a:p>
        </p:txBody>
      </p:sp>
      <p:sp>
        <p:nvSpPr>
          <p:cNvPr id="14"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5"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20"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9" name="Text Placeholder 4"/>
          <p:cNvSpPr>
            <a:spLocks noGrp="1"/>
          </p:cNvSpPr>
          <p:nvPr>
            <p:ph type="body" sz="quarter" idx="13" hasCustomPrompt="1"/>
          </p:nvPr>
        </p:nvSpPr>
        <p:spPr>
          <a:xfrm>
            <a:off x="738549" y="4980125"/>
            <a:ext cx="8395200" cy="474663"/>
          </a:xfrm>
        </p:spPr>
        <p:txBody>
          <a:bodyPr>
            <a:noAutofit/>
          </a:bodyPr>
          <a:lstStyle>
            <a:lvl1pPr marL="0" indent="0">
              <a:buNone/>
              <a:defRPr lang="en-US" sz="2400" kern="1200" spc="-40" baseline="0" smtClean="0">
                <a:solidFill>
                  <a:schemeClr val="bg2"/>
                </a:solidFill>
                <a:latin typeface="Arial" panose="020B0604020202020204" pitchFamily="34" charset="0"/>
                <a:ea typeface="+mn-ea"/>
                <a:cs typeface="Arial" panose="020B0604020202020204" pitchFamily="34" charset="0"/>
              </a:defRPr>
            </a:lvl1pPr>
          </a:lstStyle>
          <a:p>
            <a:pPr lvl="0"/>
            <a:r>
              <a:rPr lang="en-US" smtClean="0"/>
              <a:t>Click to add sub-heading – max one line</a:t>
            </a:r>
          </a:p>
        </p:txBody>
      </p:sp>
    </p:spTree>
    <p:extLst>
      <p:ext uri="{BB962C8B-B14F-4D97-AF65-F5344CB8AC3E}">
        <p14:creationId xmlns:p14="http://schemas.microsoft.com/office/powerpoint/2010/main" val="127557944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ored Background with Title">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164123" y="146051"/>
            <a:ext cx="11860660" cy="5611283"/>
          </a:xfrm>
          <a:solidFill>
            <a:schemeClr val="accent2"/>
          </a:solidFill>
        </p:spPr>
        <p:txBody>
          <a:bodyPr anchor="b" anchorCtr="0">
            <a:normAutofit/>
          </a:bodyPr>
          <a:lstStyle>
            <a:lvl1pPr marL="0" indent="0" algn="ctr">
              <a:lnSpc>
                <a:spcPts val="1733"/>
              </a:lnSpc>
              <a:spcBef>
                <a:spcPts val="133"/>
              </a:spcBef>
              <a:buNone/>
              <a:defRPr sz="1400" b="0" baseline="0"/>
            </a:lvl1pPr>
          </a:lstStyle>
          <a:p>
            <a:pPr lvl="0"/>
            <a:r>
              <a:rPr lang="en-US" smtClean="0"/>
              <a:t>Click to change color</a:t>
            </a:r>
            <a:br>
              <a:rPr lang="en-US" smtClean="0"/>
            </a:br>
            <a:r>
              <a:rPr lang="en-US" smtClean="0"/>
              <a:t>and then press the space key once</a:t>
            </a:r>
            <a:br>
              <a:rPr lang="en-US" smtClean="0"/>
            </a:br>
            <a:r>
              <a:rPr lang="en-US" smtClean="0"/>
              <a:t>to get rid of this text and dotted frame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738552" y="873317"/>
            <a:ext cx="8569571" cy="3727839"/>
          </a:xfrm>
        </p:spPr>
        <p:txBody>
          <a:bodyPr anchor="t" anchorCtr="0"/>
          <a:lstStyle>
            <a:lvl1pPr>
              <a:lnSpc>
                <a:spcPts val="6400"/>
              </a:lnSpc>
              <a:defRPr lang="sv-SE" sz="8000" b="0" kern="1200" cap="all" spc="0" baseline="0">
                <a:solidFill>
                  <a:schemeClr val="bg1"/>
                </a:solidFill>
                <a:latin typeface="Volvo Broad Pro Digital" panose="020B0606030202080204" pitchFamily="34" charset="0"/>
                <a:ea typeface="+mj-ea"/>
                <a:cs typeface="VolvoBroad" panose="020B0806020102060101" pitchFamily="34" charset="0"/>
              </a:defRPr>
            </a:lvl1pPr>
          </a:lstStyle>
          <a:p>
            <a:r>
              <a:rPr lang="en-US" smtClean="0"/>
              <a:t>Click to add </a:t>
            </a:r>
            <a:br>
              <a:rPr lang="en-US" smtClean="0"/>
            </a:br>
            <a:r>
              <a:rPr lang="en-US" smtClean="0"/>
              <a:t>statement, comment </a:t>
            </a:r>
            <a:br>
              <a:rPr lang="en-US" smtClean="0"/>
            </a:br>
            <a:r>
              <a:rPr lang="en-US" smtClean="0"/>
              <a:t>or similar on</a:t>
            </a:r>
            <a:br>
              <a:rPr lang="en-US" smtClean="0"/>
            </a:br>
            <a:r>
              <a:rPr lang="en-US" smtClean="0"/>
              <a:t>max four lines</a:t>
            </a:r>
            <a:endParaRPr lang="sv-SE" dirty="0"/>
          </a:p>
        </p:txBody>
      </p:sp>
      <p:sp>
        <p:nvSpPr>
          <p:cNvPr id="12"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3"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4"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9" name="Text Placeholder 4"/>
          <p:cNvSpPr>
            <a:spLocks noGrp="1"/>
          </p:cNvSpPr>
          <p:nvPr>
            <p:ph type="body" sz="quarter" idx="13" hasCustomPrompt="1"/>
          </p:nvPr>
        </p:nvSpPr>
        <p:spPr>
          <a:xfrm>
            <a:off x="738553" y="4116395"/>
            <a:ext cx="8571073" cy="474663"/>
          </a:xfrm>
        </p:spPr>
        <p:txBody>
          <a:bodyPr>
            <a:noAutofit/>
          </a:bodyPr>
          <a:lstStyle>
            <a:lvl1pPr marL="0" indent="0" algn="l">
              <a:buNone/>
              <a:defRPr sz="1867" spc="-40" baseline="0">
                <a:solidFill>
                  <a:schemeClr val="bg1"/>
                </a:solidFill>
              </a:defRPr>
            </a:lvl1pPr>
          </a:lstStyle>
          <a:p>
            <a:pPr lvl="0"/>
            <a:r>
              <a:rPr lang="en-US" smtClean="0"/>
              <a:t>Click to insert Name and Company – max one line</a:t>
            </a:r>
          </a:p>
        </p:txBody>
      </p:sp>
    </p:spTree>
    <p:extLst>
      <p:ext uri="{BB962C8B-B14F-4D97-AF65-F5344CB8AC3E}">
        <p14:creationId xmlns:p14="http://schemas.microsoft.com/office/powerpoint/2010/main" val="212715685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v-S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A8BD1D4A-3221-49E8-813C-9805541EC3CC}" type="datetimeFigureOut">
              <a:rPr lang="sv-SE" smtClean="0"/>
              <a:t>2020-07-02</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201335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with Half Page Pictur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6389079" y="146051"/>
            <a:ext cx="5639940" cy="5611283"/>
          </a:xfrm>
        </p:spPr>
        <p:txBody>
          <a:bodyPr anchor="ctr" anchorCtr="0">
            <a:normAutofit/>
          </a:bodyPr>
          <a:lstStyle>
            <a:lvl1pPr marL="0" indent="0" algn="ctr">
              <a:buNone/>
              <a:defRPr sz="1400" baseline="0"/>
            </a:lvl1pPr>
          </a:lstStyle>
          <a:p>
            <a:r>
              <a:rPr lang="sv-SE" smtClean="0"/>
              <a:t>Click icon to insert Picture</a:t>
            </a:r>
            <a:endParaRPr lang="sv-SE"/>
          </a:p>
        </p:txBody>
      </p:sp>
      <p:sp>
        <p:nvSpPr>
          <p:cNvPr id="10" name="Text Placeholder 10"/>
          <p:cNvSpPr>
            <a:spLocks noGrp="1"/>
          </p:cNvSpPr>
          <p:nvPr>
            <p:ph type="body" sz="quarter" idx="14"/>
          </p:nvPr>
        </p:nvSpPr>
        <p:spPr>
          <a:xfrm>
            <a:off x="739200" y="1802297"/>
            <a:ext cx="5383304" cy="3773372"/>
          </a:xfrm>
        </p:spPr>
        <p:txBody>
          <a:bodyPr>
            <a:normAutofit/>
          </a:bodyPr>
          <a:lstStyle>
            <a:lvl1pPr>
              <a:defRPr sz="2133"/>
            </a:lvl1pPr>
            <a:lvl2pPr>
              <a:defRPr sz="1867"/>
            </a:lvl2pPr>
            <a:lvl3pPr>
              <a:defRPr sz="1600"/>
            </a:lvl3pPr>
            <a:lvl4pPr>
              <a:defRPr sz="1467"/>
            </a:lvl4pPr>
            <a:lvl5pPr>
              <a:defRPr sz="1467"/>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4" name="Title Placeholder 1"/>
          <p:cNvSpPr>
            <a:spLocks noGrp="1"/>
          </p:cNvSpPr>
          <p:nvPr>
            <p:ph type="title"/>
          </p:nvPr>
        </p:nvSpPr>
        <p:spPr>
          <a:xfrm>
            <a:off x="738549" y="371178"/>
            <a:ext cx="5389256"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282307275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ith Half Page Picture">
    <p:spTree>
      <p:nvGrpSpPr>
        <p:cNvPr id="1" name=""/>
        <p:cNvGrpSpPr/>
        <p:nvPr/>
      </p:nvGrpSpPr>
      <p:grpSpPr>
        <a:xfrm>
          <a:off x="0" y="0"/>
          <a:ext cx="0" cy="0"/>
          <a:chOff x="0" y="0"/>
          <a:chExt cx="0" cy="0"/>
        </a:xfrm>
      </p:grpSpPr>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513" y="804375"/>
            <a:ext cx="5793491" cy="3319700"/>
          </a:xfrm>
        </p:spPr>
        <p:txBody>
          <a:bodyPr anchor="t" anchorCtr="0"/>
          <a:lstStyle>
            <a:lvl1pPr>
              <a:lnSpc>
                <a:spcPts val="6400"/>
              </a:lnSpc>
              <a:defRPr lang="sv-SE" sz="8000" b="0" kern="1200" cap="all" spc="0" baseline="0">
                <a:solidFill>
                  <a:schemeClr val="bg2"/>
                </a:solidFill>
                <a:latin typeface="Volvo Broad Pro Digital" panose="020B0606030202080204" pitchFamily="34" charset="0"/>
                <a:ea typeface="+mj-ea"/>
                <a:cs typeface="VolvoBroad" panose="020B0806020102060101" pitchFamily="34" charset="0"/>
              </a:defRPr>
            </a:lvl1pPr>
          </a:lstStyle>
          <a:p>
            <a:r>
              <a:rPr lang="en-US" smtClean="0"/>
              <a:t>Statement, </a:t>
            </a:r>
            <a:br>
              <a:rPr lang="en-US" smtClean="0"/>
            </a:br>
            <a:r>
              <a:rPr lang="en-US" smtClean="0"/>
              <a:t>comment or</a:t>
            </a:r>
            <a:br>
              <a:rPr lang="en-US" smtClean="0"/>
            </a:br>
            <a:r>
              <a:rPr lang="en-US" smtClean="0"/>
              <a:t>similar on </a:t>
            </a:r>
            <a:br>
              <a:rPr lang="en-US" smtClean="0"/>
            </a:br>
            <a:r>
              <a:rPr lang="en-US" smtClean="0"/>
              <a:t>max four lines</a:t>
            </a:r>
            <a:endParaRPr lang="sv-SE" dirty="0"/>
          </a:p>
        </p:txBody>
      </p:sp>
      <p:sp>
        <p:nvSpPr>
          <p:cNvPr id="9" name="Text Placeholder 4"/>
          <p:cNvSpPr>
            <a:spLocks noGrp="1"/>
          </p:cNvSpPr>
          <p:nvPr>
            <p:ph type="body" sz="quarter" idx="13" hasCustomPrompt="1"/>
          </p:nvPr>
        </p:nvSpPr>
        <p:spPr>
          <a:xfrm>
            <a:off x="467490" y="4114657"/>
            <a:ext cx="5795217" cy="474663"/>
          </a:xfrm>
        </p:spPr>
        <p:txBody>
          <a:bodyPr>
            <a:noAutofit/>
          </a:bodyPr>
          <a:lstStyle>
            <a:lvl1pPr marL="23283" indent="0" algn="l">
              <a:buNone/>
              <a:defRPr sz="1867" spc="-40" baseline="0">
                <a:solidFill>
                  <a:schemeClr val="bg2"/>
                </a:solidFill>
              </a:defRPr>
            </a:lvl1pPr>
          </a:lstStyle>
          <a:p>
            <a:pPr lvl="0"/>
            <a:r>
              <a:rPr lang="en-US" smtClean="0"/>
              <a:t>Click to insert Name and Company</a:t>
            </a:r>
          </a:p>
        </p:txBody>
      </p:sp>
      <p:sp>
        <p:nvSpPr>
          <p:cNvPr id="12" name="Picture Placeholder 7"/>
          <p:cNvSpPr>
            <a:spLocks noGrp="1"/>
          </p:cNvSpPr>
          <p:nvPr>
            <p:ph type="pic" sz="quarter" idx="14" hasCustomPrompt="1"/>
          </p:nvPr>
        </p:nvSpPr>
        <p:spPr>
          <a:xfrm>
            <a:off x="6389079" y="144976"/>
            <a:ext cx="5639940" cy="5612357"/>
          </a:xfrm>
        </p:spPr>
        <p:txBody>
          <a:bodyPr anchor="ctr" anchorCtr="0">
            <a:normAutofit/>
          </a:bodyPr>
          <a:lstStyle>
            <a:lvl1pPr marL="0" indent="0" algn="ctr">
              <a:buNone/>
              <a:defRPr sz="1400" baseline="0"/>
            </a:lvl1pPr>
          </a:lstStyle>
          <a:p>
            <a:r>
              <a:rPr lang="sv-SE" smtClean="0"/>
              <a:t>Click icon to insert Picture</a:t>
            </a:r>
            <a:endParaRPr lang="sv-SE"/>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13"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4"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304626367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9" name="Media Placeholder 8"/>
          <p:cNvSpPr>
            <a:spLocks noGrp="1"/>
          </p:cNvSpPr>
          <p:nvPr>
            <p:ph type="media" sz="quarter" idx="10" hasCustomPrompt="1"/>
          </p:nvPr>
        </p:nvSpPr>
        <p:spPr>
          <a:xfrm>
            <a:off x="167217" y="146051"/>
            <a:ext cx="11857567" cy="5611283"/>
          </a:xfrm>
        </p:spPr>
        <p:txBody>
          <a:bodyPr anchor="ctr" anchorCtr="0">
            <a:normAutofit/>
          </a:bodyPr>
          <a:lstStyle>
            <a:lvl1pPr marL="0" indent="0" algn="ctr">
              <a:buNone/>
              <a:defRPr sz="1400"/>
            </a:lvl1pPr>
          </a:lstStyle>
          <a:p>
            <a:r>
              <a:rPr lang="sv-SE" smtClean="0"/>
              <a:t>Click icon to insert Video</a:t>
            </a:r>
            <a:endParaRPr lang="sv-SE"/>
          </a:p>
        </p:txBody>
      </p:sp>
      <p:sp>
        <p:nvSpPr>
          <p:cNvPr id="6"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7"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8"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162765013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400"/>
          </a:p>
        </p:txBody>
      </p:sp>
    </p:spTree>
    <p:extLst>
      <p:ext uri="{BB962C8B-B14F-4D97-AF65-F5344CB8AC3E}">
        <p14:creationId xmlns:p14="http://schemas.microsoft.com/office/powerpoint/2010/main" val="1294066824"/>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olvo Brand Colors">
    <p:spTree>
      <p:nvGrpSpPr>
        <p:cNvPr id="1" name=""/>
        <p:cNvGrpSpPr/>
        <p:nvPr/>
      </p:nvGrpSpPr>
      <p:grpSpPr>
        <a:xfrm>
          <a:off x="0" y="0"/>
          <a:ext cx="0" cy="0"/>
          <a:chOff x="0" y="0"/>
          <a:chExt cx="0" cy="0"/>
        </a:xfrm>
      </p:grpSpPr>
      <p:sp>
        <p:nvSpPr>
          <p:cNvPr id="74" name="Rectangle 73"/>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400"/>
          </a:p>
        </p:txBody>
      </p:sp>
      <p:sp>
        <p:nvSpPr>
          <p:cNvPr id="76" name="Rectangle 59"/>
          <p:cNvSpPr/>
          <p:nvPr userDrawn="1"/>
        </p:nvSpPr>
        <p:spPr>
          <a:xfrm>
            <a:off x="668217" y="312138"/>
            <a:ext cx="7585218" cy="625877"/>
          </a:xfrm>
          <a:prstGeom prst="rect">
            <a:avLst/>
          </a:prstGeom>
        </p:spPr>
        <p:txBody>
          <a:bodyPr wrap="none">
            <a:spAutoFit/>
          </a:bodyPr>
          <a:lstStyle/>
          <a:p>
            <a:r>
              <a:rPr lang="sv-SE" sz="3467" b="1" kern="1200" spc="-107" baseline="0" dirty="0" smtClean="0">
                <a:solidFill>
                  <a:schemeClr val="bg2"/>
                </a:solidFill>
                <a:latin typeface="Arial" panose="020B0604020202020204" pitchFamily="34" charset="0"/>
                <a:ea typeface="+mn-ea"/>
                <a:cs typeface="Arial" panose="020B0604020202020204" pitchFamily="34" charset="0"/>
              </a:rPr>
              <a:t>Volvo brand </a:t>
            </a:r>
            <a:r>
              <a:rPr lang="sv-SE" sz="3467" b="1" kern="1200" spc="-107" baseline="0" dirty="0" err="1" smtClean="0">
                <a:solidFill>
                  <a:schemeClr val="bg2"/>
                </a:solidFill>
                <a:latin typeface="Arial" panose="020B0604020202020204" pitchFamily="34" charset="0"/>
                <a:ea typeface="+mn-ea"/>
                <a:cs typeface="Arial" panose="020B0604020202020204" pitchFamily="34" charset="0"/>
              </a:rPr>
              <a:t>profile</a:t>
            </a:r>
            <a:r>
              <a:rPr lang="sv-SE" sz="3467" b="1" kern="1200" spc="-107" baseline="0" dirty="0" smtClean="0">
                <a:solidFill>
                  <a:schemeClr val="bg2"/>
                </a:solidFill>
                <a:latin typeface="Arial" panose="020B0604020202020204" pitchFamily="34" charset="0"/>
                <a:ea typeface="+mn-ea"/>
                <a:cs typeface="Arial" panose="020B0604020202020204" pitchFamily="34" charset="0"/>
              </a:rPr>
              <a:t> and accent colors</a:t>
            </a:r>
            <a:endParaRPr lang="sv-SE" sz="3467" b="1" kern="1200" spc="-107" baseline="0" dirty="0">
              <a:solidFill>
                <a:schemeClr val="bg2"/>
              </a:solidFill>
              <a:latin typeface="Arial" panose="020B0604020202020204" pitchFamily="34" charset="0"/>
              <a:ea typeface="+mn-ea"/>
              <a:cs typeface="Arial" panose="020B0604020202020204" pitchFamily="34" charset="0"/>
            </a:endParaRPr>
          </a:p>
        </p:txBody>
      </p:sp>
      <p:sp>
        <p:nvSpPr>
          <p:cNvPr id="83" name="Text Placeholder 5"/>
          <p:cNvSpPr>
            <a:spLocks noGrp="1"/>
          </p:cNvSpPr>
          <p:nvPr>
            <p:ph type="body" sz="quarter" idx="26" hasCustomPrompt="1"/>
          </p:nvPr>
        </p:nvSpPr>
        <p:spPr>
          <a:xfrm>
            <a:off x="9292613" y="3530191"/>
            <a:ext cx="336000" cy="336000"/>
          </a:xfrm>
          <a:prstGeom prst="ellipse">
            <a:avLst/>
          </a:prstGeom>
          <a:solidFill>
            <a:srgbClr val="DA4451"/>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84" name="Rectangle 81"/>
          <p:cNvSpPr/>
          <p:nvPr userDrawn="1"/>
        </p:nvSpPr>
        <p:spPr>
          <a:xfrm>
            <a:off x="653615" y="958843"/>
            <a:ext cx="4851791" cy="705258"/>
          </a:xfrm>
          <a:prstGeom prst="rect">
            <a:avLst/>
          </a:prstGeom>
        </p:spPr>
        <p:txBody>
          <a:bodyPr wrap="square">
            <a:spAutoFit/>
          </a:bodyPr>
          <a:lstStyle/>
          <a:p>
            <a:pPr marL="0" indent="0">
              <a:spcBef>
                <a:spcPts val="267"/>
              </a:spcBef>
              <a:buNone/>
            </a:pPr>
            <a:r>
              <a:rPr lang="en-US" sz="1333" b="1" baseline="0" dirty="0" smtClean="0">
                <a:solidFill>
                  <a:schemeClr val="bg2"/>
                </a:solidFill>
              </a:rPr>
              <a:t>Profile colors</a:t>
            </a:r>
          </a:p>
          <a:p>
            <a:pPr marL="0" indent="0">
              <a:spcBef>
                <a:spcPts val="267"/>
              </a:spcBef>
              <a:buNone/>
            </a:pPr>
            <a:r>
              <a:rPr lang="en-US" sz="1200" baseline="0" dirty="0" smtClean="0">
                <a:solidFill>
                  <a:schemeClr val="bg2"/>
                </a:solidFill>
              </a:rPr>
              <a:t>These are our primary colors for decorative purposes. </a:t>
            </a:r>
            <a:br>
              <a:rPr lang="en-US" sz="1200" baseline="0" dirty="0" smtClean="0">
                <a:solidFill>
                  <a:schemeClr val="bg2"/>
                </a:solidFill>
              </a:rPr>
            </a:br>
            <a:r>
              <a:rPr lang="en-US" sz="1200" baseline="0" dirty="0" smtClean="0">
                <a:solidFill>
                  <a:schemeClr val="bg2"/>
                </a:solidFill>
              </a:rPr>
              <a:t>Use each color in 100%. Never use the tints and shades. </a:t>
            </a:r>
          </a:p>
        </p:txBody>
      </p:sp>
      <p:sp>
        <p:nvSpPr>
          <p:cNvPr id="85" name="Rectangle 81"/>
          <p:cNvSpPr/>
          <p:nvPr userDrawn="1"/>
        </p:nvSpPr>
        <p:spPr>
          <a:xfrm>
            <a:off x="1088597" y="1687731"/>
            <a:ext cx="2413345" cy="3177793"/>
          </a:xfrm>
          <a:prstGeom prst="rect">
            <a:avLst/>
          </a:prstGeom>
        </p:spPr>
        <p:txBody>
          <a:bodyPr wrap="square" numCol="1" spcCol="36000">
            <a:spAutoFit/>
          </a:bodyPr>
          <a:lstStyle/>
          <a:p>
            <a:pPr marL="0" indent="0">
              <a:spcBef>
                <a:spcPts val="307"/>
              </a:spcBef>
              <a:buNone/>
            </a:pPr>
            <a:r>
              <a:rPr lang="en-US" sz="1200" b="1" baseline="0" dirty="0" smtClean="0">
                <a:solidFill>
                  <a:schemeClr val="bg2"/>
                </a:solidFill>
              </a:rPr>
              <a:t>Color</a:t>
            </a:r>
            <a:r>
              <a:rPr lang="en-US" sz="1200" b="1" dirty="0" smtClean="0">
                <a:solidFill>
                  <a:schemeClr val="bg2"/>
                </a:solidFill>
              </a:rPr>
              <a:t>                </a:t>
            </a:r>
            <a:r>
              <a:rPr lang="en-US" sz="1200" b="1" baseline="0" dirty="0" smtClean="0">
                <a:solidFill>
                  <a:schemeClr val="bg2"/>
                </a:solidFill>
              </a:rPr>
              <a:t>R       G       B</a:t>
            </a:r>
          </a:p>
          <a:p>
            <a:pPr marL="0" indent="0">
              <a:spcBef>
                <a:spcPts val="307"/>
              </a:spcBef>
              <a:buNone/>
            </a:pPr>
            <a:endParaRPr lang="en-US" sz="1200" b="1" dirty="0">
              <a:solidFill>
                <a:schemeClr val="bg2"/>
              </a:solidFill>
            </a:endParaRPr>
          </a:p>
          <a:p>
            <a:pPr marL="0" indent="0">
              <a:spcBef>
                <a:spcPts val="307"/>
              </a:spcBef>
              <a:buNone/>
            </a:pPr>
            <a:r>
              <a:rPr lang="en-US" sz="1200" baseline="0" dirty="0" smtClean="0">
                <a:solidFill>
                  <a:schemeClr val="bg2"/>
                </a:solidFill>
              </a:rPr>
              <a:t>Granite              77     78      83</a:t>
            </a:r>
          </a:p>
          <a:p>
            <a:pPr marL="0" indent="0">
              <a:spcBef>
                <a:spcPts val="307"/>
              </a:spcBef>
              <a:buNone/>
            </a:pPr>
            <a:endParaRPr lang="en-US" sz="1200" dirty="0">
              <a:solidFill>
                <a:schemeClr val="bg2"/>
              </a:solidFill>
            </a:endParaRPr>
          </a:p>
          <a:p>
            <a:pPr marL="0" indent="0">
              <a:spcBef>
                <a:spcPts val="307"/>
              </a:spcBef>
              <a:buNone/>
            </a:pPr>
            <a:r>
              <a:rPr lang="en-US" sz="1200" baseline="0" dirty="0" smtClean="0">
                <a:solidFill>
                  <a:schemeClr val="bg2"/>
                </a:solidFill>
              </a:rPr>
              <a:t>Slate                 145   146    150</a:t>
            </a:r>
          </a:p>
          <a:p>
            <a:pPr marL="0" indent="0">
              <a:spcBef>
                <a:spcPts val="307"/>
              </a:spcBef>
              <a:buNone/>
            </a:pPr>
            <a:endParaRPr lang="en-US" sz="1200" dirty="0">
              <a:solidFill>
                <a:schemeClr val="bg2"/>
              </a:solidFill>
            </a:endParaRPr>
          </a:p>
          <a:p>
            <a:pPr marL="0" indent="0">
              <a:spcBef>
                <a:spcPts val="307"/>
              </a:spcBef>
              <a:buNone/>
            </a:pPr>
            <a:r>
              <a:rPr lang="en-US" sz="1200" baseline="0" dirty="0" smtClean="0">
                <a:solidFill>
                  <a:schemeClr val="bg2"/>
                </a:solidFill>
              </a:rPr>
              <a:t>Fog</a:t>
            </a:r>
            <a:r>
              <a:rPr lang="en-US" sz="1067" baseline="0" dirty="0" smtClean="0">
                <a:solidFill>
                  <a:schemeClr val="bg2"/>
                </a:solidFill>
              </a:rPr>
              <a:t>                     </a:t>
            </a:r>
            <a:r>
              <a:rPr lang="en-US" sz="1200" baseline="0" dirty="0" smtClean="0">
                <a:solidFill>
                  <a:schemeClr val="bg2"/>
                </a:solidFill>
              </a:rPr>
              <a:t> 216   216</a:t>
            </a:r>
            <a:r>
              <a:rPr lang="en-US" sz="1067" dirty="0" smtClean="0">
                <a:solidFill>
                  <a:schemeClr val="bg2"/>
                </a:solidFill>
              </a:rPr>
              <a:t>    </a:t>
            </a:r>
            <a:r>
              <a:rPr lang="en-US" sz="1200" dirty="0" smtClean="0">
                <a:solidFill>
                  <a:schemeClr val="bg2"/>
                </a:solidFill>
              </a:rPr>
              <a:t>213</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Grass                120   184    51</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Leaf                   200   230   145</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Cloudberry        221   118</a:t>
            </a:r>
            <a:r>
              <a:rPr lang="en-US" sz="1067" dirty="0" smtClean="0">
                <a:solidFill>
                  <a:schemeClr val="bg2"/>
                </a:solidFill>
              </a:rPr>
              <a:t>    </a:t>
            </a:r>
            <a:r>
              <a:rPr lang="en-US" sz="1200" dirty="0" smtClean="0">
                <a:solidFill>
                  <a:schemeClr val="bg2"/>
                </a:solidFill>
              </a:rPr>
              <a:t>17</a:t>
            </a:r>
            <a:endParaRPr lang="en-US" sz="1200" baseline="0" dirty="0" smtClean="0">
              <a:solidFill>
                <a:schemeClr val="bg2"/>
              </a:solidFill>
            </a:endParaRPr>
          </a:p>
          <a:p>
            <a:pPr marL="0" indent="0">
              <a:spcBef>
                <a:spcPts val="307"/>
              </a:spcBef>
              <a:buNone/>
            </a:pPr>
            <a:r>
              <a:rPr lang="en-US" sz="1200" b="1" dirty="0" smtClean="0">
                <a:solidFill>
                  <a:schemeClr val="bg2"/>
                </a:solidFill>
              </a:rPr>
              <a:t>	</a:t>
            </a:r>
            <a:endParaRPr lang="en-US" sz="1200" b="1" baseline="0" dirty="0" smtClean="0">
              <a:solidFill>
                <a:schemeClr val="bg2"/>
              </a:solidFill>
            </a:endParaRPr>
          </a:p>
        </p:txBody>
      </p:sp>
      <p:cxnSp>
        <p:nvCxnSpPr>
          <p:cNvPr id="86" name="Rak 2"/>
          <p:cNvCxnSpPr/>
          <p:nvPr userDrawn="1"/>
        </p:nvCxnSpPr>
        <p:spPr>
          <a:xfrm>
            <a:off x="1215312" y="2514272"/>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Rak 89"/>
          <p:cNvCxnSpPr/>
          <p:nvPr userDrawn="1"/>
        </p:nvCxnSpPr>
        <p:spPr>
          <a:xfrm>
            <a:off x="2292389" y="251588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Rak 91"/>
          <p:cNvCxnSpPr/>
          <p:nvPr userDrawn="1"/>
        </p:nvCxnSpPr>
        <p:spPr>
          <a:xfrm>
            <a:off x="1215312" y="2065027"/>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Rak 92"/>
          <p:cNvCxnSpPr/>
          <p:nvPr userDrawn="1"/>
        </p:nvCxnSpPr>
        <p:spPr>
          <a:xfrm>
            <a:off x="2292389" y="206664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ak 95"/>
          <p:cNvCxnSpPr/>
          <p:nvPr userDrawn="1"/>
        </p:nvCxnSpPr>
        <p:spPr>
          <a:xfrm>
            <a:off x="1215312" y="296031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ak 96"/>
          <p:cNvCxnSpPr/>
          <p:nvPr userDrawn="1"/>
        </p:nvCxnSpPr>
        <p:spPr>
          <a:xfrm>
            <a:off x="2292389" y="296193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ak 97"/>
          <p:cNvCxnSpPr/>
          <p:nvPr userDrawn="1"/>
        </p:nvCxnSpPr>
        <p:spPr>
          <a:xfrm>
            <a:off x="1215312" y="340034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Rak 98"/>
          <p:cNvCxnSpPr/>
          <p:nvPr userDrawn="1"/>
        </p:nvCxnSpPr>
        <p:spPr>
          <a:xfrm>
            <a:off x="2292389" y="340195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Rak 99"/>
          <p:cNvCxnSpPr/>
          <p:nvPr userDrawn="1"/>
        </p:nvCxnSpPr>
        <p:spPr>
          <a:xfrm>
            <a:off x="1215312" y="384583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Rak 100"/>
          <p:cNvCxnSpPr/>
          <p:nvPr userDrawn="1"/>
        </p:nvCxnSpPr>
        <p:spPr>
          <a:xfrm>
            <a:off x="2292389" y="384745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Rak 101"/>
          <p:cNvCxnSpPr/>
          <p:nvPr userDrawn="1"/>
        </p:nvCxnSpPr>
        <p:spPr>
          <a:xfrm>
            <a:off x="1215312" y="429132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Rak 102"/>
          <p:cNvCxnSpPr/>
          <p:nvPr userDrawn="1"/>
        </p:nvCxnSpPr>
        <p:spPr>
          <a:xfrm>
            <a:off x="2292389" y="4292944"/>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Rak 103"/>
          <p:cNvCxnSpPr/>
          <p:nvPr userDrawn="1"/>
        </p:nvCxnSpPr>
        <p:spPr>
          <a:xfrm>
            <a:off x="1215312" y="473873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Rak 104"/>
          <p:cNvCxnSpPr/>
          <p:nvPr userDrawn="1"/>
        </p:nvCxnSpPr>
        <p:spPr>
          <a:xfrm>
            <a:off x="2292389" y="474034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Rectangle 81"/>
          <p:cNvSpPr/>
          <p:nvPr userDrawn="1"/>
        </p:nvSpPr>
        <p:spPr>
          <a:xfrm>
            <a:off x="3944552" y="1687731"/>
            <a:ext cx="2413345" cy="2954655"/>
          </a:xfrm>
          <a:prstGeom prst="rect">
            <a:avLst/>
          </a:prstGeom>
        </p:spPr>
        <p:txBody>
          <a:bodyPr wrap="square" numCol="1" spcCol="36000">
            <a:spAutoFit/>
          </a:bodyPr>
          <a:lstStyle/>
          <a:p>
            <a:pPr marL="0" indent="0">
              <a:spcBef>
                <a:spcPts val="307"/>
              </a:spcBef>
              <a:buNone/>
            </a:pPr>
            <a:r>
              <a:rPr lang="en-US" sz="1200" b="1" baseline="0" dirty="0" smtClean="0">
                <a:solidFill>
                  <a:schemeClr val="bg2"/>
                </a:solidFill>
              </a:rPr>
              <a:t>Color</a:t>
            </a:r>
            <a:r>
              <a:rPr lang="en-US" sz="1200" b="1" dirty="0" smtClean="0">
                <a:solidFill>
                  <a:schemeClr val="bg2"/>
                </a:solidFill>
              </a:rPr>
              <a:t>                </a:t>
            </a:r>
            <a:r>
              <a:rPr lang="en-US" sz="1200" b="1" baseline="0" dirty="0" smtClean="0">
                <a:solidFill>
                  <a:schemeClr val="bg2"/>
                </a:solidFill>
              </a:rPr>
              <a:t>R       G       B</a:t>
            </a:r>
          </a:p>
          <a:p>
            <a:pPr marL="0" indent="0">
              <a:spcBef>
                <a:spcPts val="307"/>
              </a:spcBef>
              <a:buNone/>
            </a:pPr>
            <a:endParaRPr lang="en-US" sz="1200" b="1" dirty="0">
              <a:solidFill>
                <a:schemeClr val="bg2"/>
              </a:solidFill>
            </a:endParaRPr>
          </a:p>
          <a:p>
            <a:pPr marL="0" indent="0">
              <a:spcBef>
                <a:spcPts val="307"/>
              </a:spcBef>
              <a:buNone/>
            </a:pPr>
            <a:r>
              <a:rPr lang="en-US" sz="1200" baseline="0" dirty="0" smtClean="0">
                <a:solidFill>
                  <a:schemeClr val="bg2"/>
                </a:solidFill>
              </a:rPr>
              <a:t>Midnight su</a:t>
            </a:r>
            <a:r>
              <a:rPr lang="en-US" sz="1200" dirty="0" smtClean="0">
                <a:solidFill>
                  <a:schemeClr val="bg2"/>
                </a:solidFill>
              </a:rPr>
              <a:t>n     </a:t>
            </a:r>
            <a:r>
              <a:rPr lang="en-US" sz="1200" baseline="0" dirty="0" smtClean="0">
                <a:solidFill>
                  <a:schemeClr val="bg2"/>
                </a:solidFill>
              </a:rPr>
              <a:t>252   204   130</a:t>
            </a:r>
          </a:p>
          <a:p>
            <a:pPr marL="0" indent="0">
              <a:spcBef>
                <a:spcPts val="307"/>
              </a:spcBef>
              <a:buNone/>
            </a:pPr>
            <a:endParaRPr lang="en-US" sz="1200" dirty="0">
              <a:solidFill>
                <a:schemeClr val="bg2"/>
              </a:solidFill>
            </a:endParaRPr>
          </a:p>
          <a:p>
            <a:pPr marL="0" indent="0">
              <a:spcBef>
                <a:spcPts val="307"/>
              </a:spcBef>
              <a:buNone/>
            </a:pPr>
            <a:r>
              <a:rPr lang="en-US" sz="1200" baseline="0" dirty="0" smtClean="0">
                <a:solidFill>
                  <a:schemeClr val="bg2"/>
                </a:solidFill>
              </a:rPr>
              <a:t>Ocean               22</a:t>
            </a:r>
            <a:r>
              <a:rPr lang="en-US" sz="1067" baseline="0" dirty="0" smtClean="0">
                <a:solidFill>
                  <a:schemeClr val="bg2"/>
                </a:solidFill>
              </a:rPr>
              <a:t>     </a:t>
            </a:r>
            <a:r>
              <a:rPr lang="en-US" sz="1200" baseline="0" dirty="0" smtClean="0">
                <a:solidFill>
                  <a:schemeClr val="bg2"/>
                </a:solidFill>
              </a:rPr>
              <a:t>166    201</a:t>
            </a:r>
          </a:p>
          <a:p>
            <a:pPr marL="0" indent="0">
              <a:spcBef>
                <a:spcPts val="307"/>
              </a:spcBef>
              <a:buNone/>
            </a:pPr>
            <a:endParaRPr lang="en-US" sz="1200" dirty="0" smtClean="0">
              <a:solidFill>
                <a:schemeClr val="bg2"/>
              </a:solidFill>
            </a:endParaRPr>
          </a:p>
          <a:p>
            <a:pPr marL="0" indent="0">
              <a:spcBef>
                <a:spcPts val="307"/>
              </a:spcBef>
              <a:buNone/>
            </a:pPr>
            <a:r>
              <a:rPr lang="en-US" sz="1200" baseline="0" dirty="0" smtClean="0">
                <a:solidFill>
                  <a:schemeClr val="bg2"/>
                </a:solidFill>
              </a:rPr>
              <a:t>Sky </a:t>
            </a:r>
            <a:r>
              <a:rPr lang="en-US" sz="1200" dirty="0" smtClean="0">
                <a:solidFill>
                  <a:schemeClr val="bg2"/>
                </a:solidFill>
              </a:rPr>
              <a:t>                  186    </a:t>
            </a:r>
            <a:r>
              <a:rPr lang="en-US" sz="1200" baseline="0" dirty="0" smtClean="0">
                <a:solidFill>
                  <a:schemeClr val="bg2"/>
                </a:solidFill>
              </a:rPr>
              <a:t>220</a:t>
            </a:r>
            <a:r>
              <a:rPr lang="en-US" sz="1067" dirty="0" smtClean="0">
                <a:solidFill>
                  <a:schemeClr val="bg2"/>
                </a:solidFill>
              </a:rPr>
              <a:t>   </a:t>
            </a:r>
            <a:r>
              <a:rPr lang="en-US" sz="1200" dirty="0" smtClean="0">
                <a:solidFill>
                  <a:schemeClr val="bg2"/>
                </a:solidFill>
              </a:rPr>
              <a:t>230</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Mud                  112    78     54</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Sand                 220   204   167</a:t>
            </a:r>
          </a:p>
          <a:p>
            <a:pPr marL="0" indent="0">
              <a:spcBef>
                <a:spcPts val="307"/>
              </a:spcBef>
              <a:buNone/>
            </a:pPr>
            <a:endParaRPr lang="en-US" sz="1200" baseline="0" dirty="0">
              <a:solidFill>
                <a:schemeClr val="bg2"/>
              </a:solidFill>
            </a:endParaRPr>
          </a:p>
          <a:p>
            <a:pPr marL="0" indent="0">
              <a:spcBef>
                <a:spcPts val="307"/>
              </a:spcBef>
              <a:buNone/>
            </a:pPr>
            <a:r>
              <a:rPr lang="en-US" sz="1200" b="1" dirty="0" smtClean="0">
                <a:solidFill>
                  <a:schemeClr val="bg2"/>
                </a:solidFill>
              </a:rPr>
              <a:t>	</a:t>
            </a:r>
            <a:endParaRPr lang="en-US" sz="1200" b="1" baseline="0" dirty="0" smtClean="0">
              <a:solidFill>
                <a:schemeClr val="bg2"/>
              </a:solidFill>
            </a:endParaRPr>
          </a:p>
        </p:txBody>
      </p:sp>
      <p:cxnSp>
        <p:nvCxnSpPr>
          <p:cNvPr id="101" name="Rak 107"/>
          <p:cNvCxnSpPr/>
          <p:nvPr userDrawn="1"/>
        </p:nvCxnSpPr>
        <p:spPr>
          <a:xfrm>
            <a:off x="4071267" y="2514272"/>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Rak 108"/>
          <p:cNvCxnSpPr/>
          <p:nvPr userDrawn="1"/>
        </p:nvCxnSpPr>
        <p:spPr>
          <a:xfrm>
            <a:off x="5148344" y="251588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Rak 109"/>
          <p:cNvCxnSpPr/>
          <p:nvPr userDrawn="1"/>
        </p:nvCxnSpPr>
        <p:spPr>
          <a:xfrm>
            <a:off x="4071267" y="2065027"/>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Rak 110"/>
          <p:cNvCxnSpPr/>
          <p:nvPr userDrawn="1"/>
        </p:nvCxnSpPr>
        <p:spPr>
          <a:xfrm>
            <a:off x="5148344" y="206664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Rak 111"/>
          <p:cNvCxnSpPr/>
          <p:nvPr userDrawn="1"/>
        </p:nvCxnSpPr>
        <p:spPr>
          <a:xfrm>
            <a:off x="4071267" y="296031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Rak 112"/>
          <p:cNvCxnSpPr/>
          <p:nvPr userDrawn="1"/>
        </p:nvCxnSpPr>
        <p:spPr>
          <a:xfrm>
            <a:off x="5148344" y="296193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Rak 113"/>
          <p:cNvCxnSpPr/>
          <p:nvPr userDrawn="1"/>
        </p:nvCxnSpPr>
        <p:spPr>
          <a:xfrm>
            <a:off x="4071267" y="340034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Rak 114"/>
          <p:cNvCxnSpPr/>
          <p:nvPr userDrawn="1"/>
        </p:nvCxnSpPr>
        <p:spPr>
          <a:xfrm>
            <a:off x="5148344" y="340195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Rak 115"/>
          <p:cNvCxnSpPr/>
          <p:nvPr userDrawn="1"/>
        </p:nvCxnSpPr>
        <p:spPr>
          <a:xfrm>
            <a:off x="4071267" y="384583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Rak 116"/>
          <p:cNvCxnSpPr/>
          <p:nvPr userDrawn="1"/>
        </p:nvCxnSpPr>
        <p:spPr>
          <a:xfrm>
            <a:off x="5148344" y="384745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Rak 117"/>
          <p:cNvCxnSpPr/>
          <p:nvPr userDrawn="1"/>
        </p:nvCxnSpPr>
        <p:spPr>
          <a:xfrm>
            <a:off x="4071267" y="429132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Rak 118"/>
          <p:cNvCxnSpPr/>
          <p:nvPr userDrawn="1"/>
        </p:nvCxnSpPr>
        <p:spPr>
          <a:xfrm>
            <a:off x="5148344" y="4292944"/>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81"/>
          <p:cNvSpPr/>
          <p:nvPr userDrawn="1"/>
        </p:nvSpPr>
        <p:spPr>
          <a:xfrm>
            <a:off x="9616101" y="931706"/>
            <a:ext cx="2413345" cy="1169551"/>
          </a:xfrm>
          <a:prstGeom prst="rect">
            <a:avLst/>
          </a:prstGeom>
        </p:spPr>
        <p:txBody>
          <a:bodyPr wrap="square" numCol="1" spcCol="36000">
            <a:spAutoFit/>
          </a:bodyPr>
          <a:lstStyle/>
          <a:p>
            <a:pPr marL="0" indent="0">
              <a:spcBef>
                <a:spcPts val="307"/>
              </a:spcBef>
              <a:buNone/>
            </a:pPr>
            <a:r>
              <a:rPr lang="en-US" sz="1200" b="1" baseline="0" dirty="0" smtClean="0">
                <a:solidFill>
                  <a:schemeClr val="bg2"/>
                </a:solidFill>
              </a:rPr>
              <a:t>Color</a:t>
            </a:r>
            <a:r>
              <a:rPr lang="en-US" sz="1200" b="1" dirty="0" smtClean="0">
                <a:solidFill>
                  <a:schemeClr val="bg2"/>
                </a:solidFill>
              </a:rPr>
              <a:t>                </a:t>
            </a:r>
            <a:r>
              <a:rPr lang="en-US" sz="1200" b="1" baseline="0" dirty="0" smtClean="0">
                <a:solidFill>
                  <a:schemeClr val="bg2"/>
                </a:solidFill>
              </a:rPr>
              <a:t>R       G       B</a:t>
            </a:r>
          </a:p>
          <a:p>
            <a:pPr marL="0" indent="0">
              <a:spcBef>
                <a:spcPts val="307"/>
              </a:spcBef>
              <a:buNone/>
            </a:pPr>
            <a:endParaRPr lang="en-US" sz="1200" b="1" dirty="0">
              <a:solidFill>
                <a:schemeClr val="bg2"/>
              </a:solidFill>
            </a:endParaRPr>
          </a:p>
          <a:p>
            <a:pPr marL="0" indent="0">
              <a:spcBef>
                <a:spcPts val="307"/>
              </a:spcBef>
              <a:buNone/>
            </a:pPr>
            <a:r>
              <a:rPr lang="en-US" sz="1200" baseline="0" dirty="0" smtClean="0">
                <a:solidFill>
                  <a:schemeClr val="bg2"/>
                </a:solidFill>
              </a:rPr>
              <a:t>Heather</a:t>
            </a:r>
            <a:r>
              <a:rPr lang="en-US" sz="1200" dirty="0" smtClean="0">
                <a:solidFill>
                  <a:schemeClr val="bg2"/>
                </a:solidFill>
              </a:rPr>
              <a:t>        </a:t>
            </a:r>
            <a:r>
              <a:rPr lang="en-US" sz="1067" dirty="0" smtClean="0">
                <a:solidFill>
                  <a:schemeClr val="bg2"/>
                </a:solidFill>
              </a:rPr>
              <a:t>    </a:t>
            </a:r>
            <a:r>
              <a:rPr lang="en-US" sz="1200" dirty="0" smtClean="0">
                <a:solidFill>
                  <a:schemeClr val="bg2"/>
                </a:solidFill>
              </a:rPr>
              <a:t> </a:t>
            </a:r>
            <a:r>
              <a:rPr lang="en-US" sz="1200" baseline="0" dirty="0" smtClean="0">
                <a:solidFill>
                  <a:schemeClr val="bg2"/>
                </a:solidFill>
              </a:rPr>
              <a:t>118 </a:t>
            </a:r>
            <a:r>
              <a:rPr lang="en-US" sz="1200" dirty="0" smtClean="0">
                <a:solidFill>
                  <a:schemeClr val="bg2"/>
                </a:solidFill>
              </a:rPr>
              <a:t>   51    </a:t>
            </a:r>
            <a:r>
              <a:rPr lang="en-US" sz="1200" baseline="0" dirty="0" smtClean="0">
                <a:solidFill>
                  <a:schemeClr val="bg2"/>
                </a:solidFill>
              </a:rPr>
              <a:t>105</a:t>
            </a:r>
          </a:p>
          <a:p>
            <a:pPr marL="0" indent="0">
              <a:spcBef>
                <a:spcPts val="307"/>
              </a:spcBef>
              <a:buNone/>
            </a:pPr>
            <a:endParaRPr lang="en-US" sz="1200" dirty="0">
              <a:solidFill>
                <a:schemeClr val="bg2"/>
              </a:solidFill>
            </a:endParaRPr>
          </a:p>
          <a:p>
            <a:pPr marL="0" indent="0">
              <a:spcBef>
                <a:spcPts val="307"/>
              </a:spcBef>
              <a:buNone/>
            </a:pPr>
            <a:r>
              <a:rPr lang="en-US" sz="1200" baseline="0" dirty="0" smtClean="0">
                <a:solidFill>
                  <a:schemeClr val="bg2"/>
                </a:solidFill>
              </a:rPr>
              <a:t>Raspberry </a:t>
            </a:r>
            <a:r>
              <a:rPr lang="en-US" sz="1067" baseline="0" dirty="0" smtClean="0">
                <a:solidFill>
                  <a:schemeClr val="bg2"/>
                </a:solidFill>
              </a:rPr>
              <a:t>        </a:t>
            </a:r>
            <a:r>
              <a:rPr lang="en-US" sz="1200" dirty="0" smtClean="0">
                <a:solidFill>
                  <a:schemeClr val="bg2"/>
                </a:solidFill>
              </a:rPr>
              <a:t> </a:t>
            </a:r>
            <a:r>
              <a:rPr lang="en-US" sz="1200" baseline="0" dirty="0" smtClean="0">
                <a:solidFill>
                  <a:schemeClr val="bg2"/>
                </a:solidFill>
              </a:rPr>
              <a:t>216  </a:t>
            </a:r>
            <a:r>
              <a:rPr lang="en-US" sz="1200" dirty="0" smtClean="0">
                <a:solidFill>
                  <a:schemeClr val="bg2"/>
                </a:solidFill>
              </a:rPr>
              <a:t> </a:t>
            </a:r>
            <a:r>
              <a:rPr lang="en-US" sz="1200" baseline="0" dirty="0" smtClean="0">
                <a:solidFill>
                  <a:schemeClr val="bg2"/>
                </a:solidFill>
              </a:rPr>
              <a:t>68</a:t>
            </a:r>
            <a:r>
              <a:rPr lang="en-US" sz="1067" baseline="0" dirty="0" smtClean="0">
                <a:solidFill>
                  <a:schemeClr val="bg2"/>
                </a:solidFill>
              </a:rPr>
              <a:t>     </a:t>
            </a:r>
            <a:r>
              <a:rPr lang="en-US" sz="1200" baseline="0" dirty="0" smtClean="0">
                <a:solidFill>
                  <a:schemeClr val="bg2"/>
                </a:solidFill>
              </a:rPr>
              <a:t>81</a:t>
            </a:r>
            <a:endParaRPr lang="en-US" sz="1200" b="1" baseline="0" dirty="0" smtClean="0">
              <a:solidFill>
                <a:schemeClr val="bg2"/>
              </a:solidFill>
            </a:endParaRPr>
          </a:p>
        </p:txBody>
      </p:sp>
      <p:cxnSp>
        <p:nvCxnSpPr>
          <p:cNvPr id="114" name="Rak 122"/>
          <p:cNvCxnSpPr/>
          <p:nvPr userDrawn="1"/>
        </p:nvCxnSpPr>
        <p:spPr>
          <a:xfrm>
            <a:off x="9742816" y="1758247"/>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Rak 123"/>
          <p:cNvCxnSpPr/>
          <p:nvPr userDrawn="1"/>
        </p:nvCxnSpPr>
        <p:spPr>
          <a:xfrm>
            <a:off x="10819893" y="175986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Rak 124"/>
          <p:cNvCxnSpPr/>
          <p:nvPr userDrawn="1"/>
        </p:nvCxnSpPr>
        <p:spPr>
          <a:xfrm>
            <a:off x="9742816" y="130900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Rak 125"/>
          <p:cNvCxnSpPr/>
          <p:nvPr userDrawn="1"/>
        </p:nvCxnSpPr>
        <p:spPr>
          <a:xfrm>
            <a:off x="10819893" y="131061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Rak 126"/>
          <p:cNvCxnSpPr/>
          <p:nvPr userDrawn="1"/>
        </p:nvCxnSpPr>
        <p:spPr>
          <a:xfrm>
            <a:off x="9742816" y="2204289"/>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Rak 127"/>
          <p:cNvCxnSpPr/>
          <p:nvPr userDrawn="1"/>
        </p:nvCxnSpPr>
        <p:spPr>
          <a:xfrm>
            <a:off x="10819893" y="2205905"/>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0" name="Text Placeholder 5"/>
          <p:cNvSpPr>
            <a:spLocks noGrp="1"/>
          </p:cNvSpPr>
          <p:nvPr>
            <p:ph type="body" sz="quarter" idx="11" hasCustomPrompt="1"/>
          </p:nvPr>
        </p:nvSpPr>
        <p:spPr>
          <a:xfrm>
            <a:off x="765267" y="2115288"/>
            <a:ext cx="336000" cy="336000"/>
          </a:xfrm>
          <a:prstGeom prst="ellipse">
            <a:avLst/>
          </a:prstGeom>
          <a:solidFill>
            <a:schemeClr val="bg2"/>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1" name="Text Placeholder 5"/>
          <p:cNvSpPr>
            <a:spLocks noGrp="1"/>
          </p:cNvSpPr>
          <p:nvPr>
            <p:ph type="body" sz="quarter" idx="12" hasCustomPrompt="1"/>
          </p:nvPr>
        </p:nvSpPr>
        <p:spPr>
          <a:xfrm>
            <a:off x="765267" y="2562811"/>
            <a:ext cx="336000" cy="336000"/>
          </a:xfrm>
          <a:prstGeom prst="ellipse">
            <a:avLst/>
          </a:prstGeom>
          <a:solidFill>
            <a:schemeClr val="accent2"/>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2" name="Text Placeholder 5"/>
          <p:cNvSpPr>
            <a:spLocks noGrp="1"/>
          </p:cNvSpPr>
          <p:nvPr>
            <p:ph type="body" sz="quarter" idx="13" hasCustomPrompt="1"/>
          </p:nvPr>
        </p:nvSpPr>
        <p:spPr>
          <a:xfrm>
            <a:off x="765267" y="3010333"/>
            <a:ext cx="336000" cy="336000"/>
          </a:xfrm>
          <a:prstGeom prst="ellipse">
            <a:avLst/>
          </a:prstGeom>
          <a:solidFill>
            <a:schemeClr val="tx2"/>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23" name="Text Placeholder 5"/>
          <p:cNvSpPr>
            <a:spLocks noGrp="1"/>
          </p:cNvSpPr>
          <p:nvPr>
            <p:ph type="body" sz="quarter" idx="14" hasCustomPrompt="1"/>
          </p:nvPr>
        </p:nvSpPr>
        <p:spPr>
          <a:xfrm>
            <a:off x="765267" y="3457856"/>
            <a:ext cx="336000" cy="336000"/>
          </a:xfrm>
          <a:prstGeom prst="ellipse">
            <a:avLst/>
          </a:prstGeom>
          <a:solidFill>
            <a:schemeClr val="accent3"/>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4" name="Text Placeholder 5"/>
          <p:cNvSpPr>
            <a:spLocks noGrp="1"/>
          </p:cNvSpPr>
          <p:nvPr>
            <p:ph type="body" sz="quarter" idx="15" hasCustomPrompt="1"/>
          </p:nvPr>
        </p:nvSpPr>
        <p:spPr>
          <a:xfrm>
            <a:off x="765267" y="3905379"/>
            <a:ext cx="336000" cy="336000"/>
          </a:xfrm>
          <a:prstGeom prst="ellipse">
            <a:avLst/>
          </a:prstGeom>
          <a:solidFill>
            <a:srgbClr val="C8E691"/>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25" name="Text Placeholder 5"/>
          <p:cNvSpPr>
            <a:spLocks noGrp="1"/>
          </p:cNvSpPr>
          <p:nvPr>
            <p:ph type="body" sz="quarter" idx="16" hasCustomPrompt="1"/>
          </p:nvPr>
        </p:nvSpPr>
        <p:spPr>
          <a:xfrm>
            <a:off x="765267" y="4352903"/>
            <a:ext cx="336000" cy="336000"/>
          </a:xfrm>
          <a:prstGeom prst="ellipse">
            <a:avLst/>
          </a:prstGeom>
          <a:solidFill>
            <a:schemeClr val="accent6"/>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6" name="Text Placeholder 5"/>
          <p:cNvSpPr>
            <a:spLocks noGrp="1"/>
          </p:cNvSpPr>
          <p:nvPr>
            <p:ph type="body" sz="quarter" idx="17" hasCustomPrompt="1"/>
          </p:nvPr>
        </p:nvSpPr>
        <p:spPr>
          <a:xfrm>
            <a:off x="3621064" y="2115288"/>
            <a:ext cx="336000" cy="336000"/>
          </a:xfrm>
          <a:prstGeom prst="ellipse">
            <a:avLst/>
          </a:prstGeom>
          <a:solidFill>
            <a:srgbClr val="FCCC82"/>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27" name="Text Placeholder 5"/>
          <p:cNvSpPr>
            <a:spLocks noGrp="1"/>
          </p:cNvSpPr>
          <p:nvPr>
            <p:ph type="body" sz="quarter" idx="18" hasCustomPrompt="1"/>
          </p:nvPr>
        </p:nvSpPr>
        <p:spPr>
          <a:xfrm>
            <a:off x="3621064" y="2562811"/>
            <a:ext cx="336000" cy="336000"/>
          </a:xfrm>
          <a:prstGeom prst="ellipse">
            <a:avLst/>
          </a:prstGeom>
          <a:solidFill>
            <a:schemeClr val="accent5"/>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8" name="Text Placeholder 5"/>
          <p:cNvSpPr>
            <a:spLocks noGrp="1"/>
          </p:cNvSpPr>
          <p:nvPr>
            <p:ph type="body" sz="quarter" idx="19" hasCustomPrompt="1"/>
          </p:nvPr>
        </p:nvSpPr>
        <p:spPr>
          <a:xfrm>
            <a:off x="3621064" y="3010333"/>
            <a:ext cx="336000" cy="336000"/>
          </a:xfrm>
          <a:prstGeom prst="ellipse">
            <a:avLst/>
          </a:prstGeom>
          <a:solidFill>
            <a:schemeClr val="accent4"/>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29" name="Text Placeholder 5"/>
          <p:cNvSpPr>
            <a:spLocks noGrp="1"/>
          </p:cNvSpPr>
          <p:nvPr>
            <p:ph type="body" sz="quarter" idx="20" hasCustomPrompt="1"/>
          </p:nvPr>
        </p:nvSpPr>
        <p:spPr>
          <a:xfrm>
            <a:off x="3621064" y="3457856"/>
            <a:ext cx="336000" cy="336000"/>
          </a:xfrm>
          <a:prstGeom prst="ellipse">
            <a:avLst/>
          </a:prstGeom>
          <a:solidFill>
            <a:srgbClr val="704E36"/>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30" name="Text Placeholder 5"/>
          <p:cNvSpPr>
            <a:spLocks noGrp="1"/>
          </p:cNvSpPr>
          <p:nvPr>
            <p:ph type="body" sz="quarter" idx="21" hasCustomPrompt="1"/>
          </p:nvPr>
        </p:nvSpPr>
        <p:spPr>
          <a:xfrm>
            <a:off x="3621064" y="3905379"/>
            <a:ext cx="336000" cy="336000"/>
          </a:xfrm>
          <a:prstGeom prst="ellipse">
            <a:avLst/>
          </a:prstGeom>
          <a:solidFill>
            <a:schemeClr val="accent1"/>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50" name="Text Placeholder 5"/>
          <p:cNvSpPr>
            <a:spLocks noGrp="1"/>
          </p:cNvSpPr>
          <p:nvPr>
            <p:ph type="body" sz="quarter" idx="22" hasCustomPrompt="1"/>
          </p:nvPr>
        </p:nvSpPr>
        <p:spPr>
          <a:xfrm>
            <a:off x="9292613" y="1353315"/>
            <a:ext cx="336000" cy="336000"/>
          </a:xfrm>
          <a:prstGeom prst="ellipse">
            <a:avLst/>
          </a:prstGeom>
          <a:solidFill>
            <a:srgbClr val="763369"/>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51" name="Text Placeholder 5"/>
          <p:cNvSpPr>
            <a:spLocks noGrp="1"/>
          </p:cNvSpPr>
          <p:nvPr>
            <p:ph type="body" sz="quarter" idx="23" hasCustomPrompt="1"/>
          </p:nvPr>
        </p:nvSpPr>
        <p:spPr>
          <a:xfrm>
            <a:off x="9292613" y="1806597"/>
            <a:ext cx="336000" cy="336000"/>
          </a:xfrm>
          <a:prstGeom prst="ellipse">
            <a:avLst/>
          </a:prstGeom>
          <a:solidFill>
            <a:srgbClr val="DA4451"/>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52" name="Rectangle 81"/>
          <p:cNvSpPr/>
          <p:nvPr userDrawn="1"/>
        </p:nvSpPr>
        <p:spPr>
          <a:xfrm>
            <a:off x="9610164" y="2418338"/>
            <a:ext cx="2413345" cy="1838965"/>
          </a:xfrm>
          <a:prstGeom prst="rect">
            <a:avLst/>
          </a:prstGeom>
        </p:spPr>
        <p:txBody>
          <a:bodyPr wrap="square" numCol="1" spcCol="36000">
            <a:spAutoFit/>
          </a:bodyPr>
          <a:lstStyle/>
          <a:p>
            <a:pPr marL="0" indent="0">
              <a:spcBef>
                <a:spcPts val="307"/>
              </a:spcBef>
              <a:buNone/>
            </a:pPr>
            <a:endParaRPr lang="en-US" sz="1200" b="1" dirty="0">
              <a:solidFill>
                <a:schemeClr val="bg2"/>
              </a:solidFill>
            </a:endParaRPr>
          </a:p>
          <a:p>
            <a:pPr marL="0" indent="0">
              <a:spcBef>
                <a:spcPts val="307"/>
              </a:spcBef>
              <a:buNone/>
            </a:pPr>
            <a:r>
              <a:rPr lang="en-US" sz="1200" baseline="0" dirty="0" smtClean="0">
                <a:solidFill>
                  <a:schemeClr val="bg2"/>
                </a:solidFill>
              </a:rPr>
              <a:t>Success</a:t>
            </a:r>
            <a:r>
              <a:rPr lang="en-US" sz="1200" dirty="0" smtClean="0">
                <a:solidFill>
                  <a:schemeClr val="bg2"/>
                </a:solidFill>
              </a:rPr>
              <a:t>            </a:t>
            </a:r>
            <a:r>
              <a:rPr lang="en-US" sz="1200" baseline="0" dirty="0" smtClean="0">
                <a:solidFill>
                  <a:schemeClr val="bg2"/>
                </a:solidFill>
              </a:rPr>
              <a:t>71     150   45</a:t>
            </a:r>
          </a:p>
          <a:p>
            <a:pPr marL="0" indent="0">
              <a:spcBef>
                <a:spcPts val="307"/>
              </a:spcBef>
              <a:buNone/>
            </a:pPr>
            <a:endParaRPr lang="en-US" sz="1200" dirty="0" smtClean="0">
              <a:solidFill>
                <a:schemeClr val="bg2"/>
              </a:solidFill>
            </a:endParaRPr>
          </a:p>
          <a:p>
            <a:pPr marL="0" indent="0">
              <a:spcBef>
                <a:spcPts val="307"/>
              </a:spcBef>
              <a:buNone/>
            </a:pPr>
            <a:r>
              <a:rPr lang="en-US" sz="1200" dirty="0" smtClean="0">
                <a:solidFill>
                  <a:schemeClr val="bg2"/>
                </a:solidFill>
              </a:rPr>
              <a:t>Warning</a:t>
            </a:r>
            <a:r>
              <a:rPr lang="en-US" sz="1200" baseline="0" dirty="0" smtClean="0">
                <a:solidFill>
                  <a:schemeClr val="bg2"/>
                </a:solidFill>
              </a:rPr>
              <a:t>            247    211   2</a:t>
            </a:r>
          </a:p>
          <a:p>
            <a:pPr marL="0" indent="0">
              <a:spcBef>
                <a:spcPts val="307"/>
              </a:spcBef>
              <a:buNone/>
            </a:pPr>
            <a:endParaRPr lang="en-US" sz="1200" dirty="0" smtClean="0">
              <a:solidFill>
                <a:schemeClr val="bg2"/>
              </a:solidFill>
            </a:endParaRPr>
          </a:p>
          <a:p>
            <a:pPr marL="0" indent="0">
              <a:spcBef>
                <a:spcPts val="307"/>
              </a:spcBef>
              <a:buNone/>
            </a:pPr>
            <a:r>
              <a:rPr lang="en-US" sz="1200" dirty="0" smtClean="0">
                <a:solidFill>
                  <a:schemeClr val="bg2"/>
                </a:solidFill>
              </a:rPr>
              <a:t>Error</a:t>
            </a:r>
            <a:r>
              <a:rPr lang="en-US" sz="1200" baseline="0" dirty="0" smtClean="0">
                <a:solidFill>
                  <a:schemeClr val="bg2"/>
                </a:solidFill>
              </a:rPr>
              <a:t> </a:t>
            </a:r>
            <a:r>
              <a:rPr lang="en-US" sz="1200" dirty="0" smtClean="0">
                <a:solidFill>
                  <a:schemeClr val="bg2"/>
                </a:solidFill>
              </a:rPr>
              <a:t>                196    0       26</a:t>
            </a:r>
          </a:p>
          <a:p>
            <a:pPr marL="0" indent="0">
              <a:spcBef>
                <a:spcPts val="307"/>
              </a:spcBef>
              <a:buNone/>
            </a:pPr>
            <a:endParaRPr lang="en-US" sz="1200" baseline="0" dirty="0">
              <a:solidFill>
                <a:schemeClr val="bg2"/>
              </a:solidFill>
            </a:endParaRPr>
          </a:p>
          <a:p>
            <a:pPr marL="0" indent="0">
              <a:spcBef>
                <a:spcPts val="307"/>
              </a:spcBef>
              <a:buNone/>
            </a:pPr>
            <a:r>
              <a:rPr lang="en-US" sz="1200" b="1" dirty="0" smtClean="0">
                <a:solidFill>
                  <a:schemeClr val="bg2"/>
                </a:solidFill>
              </a:rPr>
              <a:t>	</a:t>
            </a:r>
            <a:endParaRPr lang="en-US" sz="1200" b="1" baseline="0" dirty="0" smtClean="0">
              <a:solidFill>
                <a:schemeClr val="bg2"/>
              </a:solidFill>
            </a:endParaRPr>
          </a:p>
        </p:txBody>
      </p:sp>
      <p:cxnSp>
        <p:nvCxnSpPr>
          <p:cNvPr id="153" name="Rak 107"/>
          <p:cNvCxnSpPr/>
          <p:nvPr userDrawn="1"/>
        </p:nvCxnSpPr>
        <p:spPr>
          <a:xfrm>
            <a:off x="9736879" y="3033219"/>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Rak 108"/>
          <p:cNvCxnSpPr/>
          <p:nvPr userDrawn="1"/>
        </p:nvCxnSpPr>
        <p:spPr>
          <a:xfrm>
            <a:off x="10813956" y="3034835"/>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Rak 109"/>
          <p:cNvCxnSpPr/>
          <p:nvPr userDrawn="1"/>
        </p:nvCxnSpPr>
        <p:spPr>
          <a:xfrm>
            <a:off x="9736879" y="2583973"/>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Rak 110"/>
          <p:cNvCxnSpPr/>
          <p:nvPr userDrawn="1"/>
        </p:nvCxnSpPr>
        <p:spPr>
          <a:xfrm>
            <a:off x="10813956" y="2585589"/>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Rak 111"/>
          <p:cNvCxnSpPr/>
          <p:nvPr userDrawn="1"/>
        </p:nvCxnSpPr>
        <p:spPr>
          <a:xfrm>
            <a:off x="9736879" y="347926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Rak 112"/>
          <p:cNvCxnSpPr/>
          <p:nvPr userDrawn="1"/>
        </p:nvCxnSpPr>
        <p:spPr>
          <a:xfrm>
            <a:off x="10813956" y="348087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Rak 113"/>
          <p:cNvCxnSpPr/>
          <p:nvPr userDrawn="1"/>
        </p:nvCxnSpPr>
        <p:spPr>
          <a:xfrm>
            <a:off x="9736879" y="391928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Rak 114"/>
          <p:cNvCxnSpPr/>
          <p:nvPr userDrawn="1"/>
        </p:nvCxnSpPr>
        <p:spPr>
          <a:xfrm>
            <a:off x="10813956" y="3920904"/>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8" name="Rectangle 84"/>
          <p:cNvSpPr/>
          <p:nvPr userDrawn="1"/>
        </p:nvSpPr>
        <p:spPr>
          <a:xfrm>
            <a:off x="6364111" y="4127562"/>
            <a:ext cx="5672668" cy="2582333"/>
          </a:xfrm>
          <a:prstGeom prst="rect">
            <a:avLst/>
          </a:prstGeom>
          <a:solidFill>
            <a:schemeClr val="bg1"/>
          </a:solid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200" dirty="0" smtClean="0">
              <a:solidFill>
                <a:schemeClr val="bg2"/>
              </a:solidFill>
            </a:endParaRPr>
          </a:p>
        </p:txBody>
      </p:sp>
      <p:sp>
        <p:nvSpPr>
          <p:cNvPr id="169" name="Text Box 56"/>
          <p:cNvSpPr txBox="1">
            <a:spLocks noChangeArrowheads="1"/>
          </p:cNvSpPr>
          <p:nvPr userDrawn="1"/>
        </p:nvSpPr>
        <p:spPr bwMode="auto">
          <a:xfrm>
            <a:off x="8251933" y="4851737"/>
            <a:ext cx="3784847" cy="42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600"/>
              </a:spcBef>
              <a:buClr>
                <a:schemeClr val="tx2"/>
              </a:buClr>
              <a:buSzPct val="110000"/>
            </a:pPr>
            <a:r>
              <a:rPr lang="en-US" sz="1067" dirty="0">
                <a:solidFill>
                  <a:schemeClr val="bg2"/>
                </a:solidFill>
              </a:rPr>
              <a:t>Use the ten </a:t>
            </a:r>
            <a:r>
              <a:rPr lang="en-US" sz="1067" dirty="0" smtClean="0">
                <a:solidFill>
                  <a:schemeClr val="bg2"/>
                </a:solidFill>
              </a:rPr>
              <a:t>profile colors when</a:t>
            </a:r>
            <a:r>
              <a:rPr lang="en-US" sz="1067" baseline="0" dirty="0" smtClean="0">
                <a:solidFill>
                  <a:schemeClr val="bg2"/>
                </a:solidFill>
              </a:rPr>
              <a:t> </a:t>
            </a:r>
            <a:r>
              <a:rPr lang="en-US" sz="1067" dirty="0" smtClean="0">
                <a:solidFill>
                  <a:schemeClr val="bg2"/>
                </a:solidFill>
              </a:rPr>
              <a:t>formatting </a:t>
            </a:r>
            <a:r>
              <a:rPr lang="en-US" sz="1067" smtClean="0">
                <a:solidFill>
                  <a:schemeClr val="bg2"/>
                </a:solidFill>
              </a:rPr>
              <a:t>text and</a:t>
            </a:r>
            <a:r>
              <a:rPr lang="en-US" sz="1067" baseline="0" smtClean="0">
                <a:solidFill>
                  <a:schemeClr val="bg2"/>
                </a:solidFill>
              </a:rPr>
              <a:t> </a:t>
            </a:r>
            <a:r>
              <a:rPr lang="en-US" sz="1067" smtClean="0">
                <a:solidFill>
                  <a:schemeClr val="bg2"/>
                </a:solidFill>
              </a:rPr>
              <a:t>objects </a:t>
            </a:r>
            <a:r>
              <a:rPr lang="en-US" sz="1067" dirty="0" smtClean="0">
                <a:solidFill>
                  <a:schemeClr val="bg2"/>
                </a:solidFill>
              </a:rPr>
              <a:t>in</a:t>
            </a:r>
            <a:r>
              <a:rPr lang="en-US" sz="1067" baseline="0" dirty="0" smtClean="0">
                <a:solidFill>
                  <a:schemeClr val="bg2"/>
                </a:solidFill>
              </a:rPr>
              <a:t> </a:t>
            </a:r>
            <a:r>
              <a:rPr lang="en-US" sz="1067" dirty="0" smtClean="0">
                <a:solidFill>
                  <a:schemeClr val="bg2"/>
                </a:solidFill>
              </a:rPr>
              <a:t>PowerPoint.</a:t>
            </a:r>
          </a:p>
        </p:txBody>
      </p:sp>
      <p:sp>
        <p:nvSpPr>
          <p:cNvPr id="217" name="Text Box 56"/>
          <p:cNvSpPr txBox="1">
            <a:spLocks noChangeArrowheads="1"/>
          </p:cNvSpPr>
          <p:nvPr userDrawn="1"/>
        </p:nvSpPr>
        <p:spPr bwMode="auto">
          <a:xfrm>
            <a:off x="8251932" y="5276821"/>
            <a:ext cx="3832339" cy="58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600"/>
              </a:spcBef>
              <a:buClr>
                <a:schemeClr val="tx2"/>
              </a:buClr>
              <a:buSzPct val="110000"/>
            </a:pPr>
            <a:r>
              <a:rPr lang="en-US" sz="1067" dirty="0" smtClean="0">
                <a:solidFill>
                  <a:schemeClr val="accent6"/>
                </a:solidFill>
              </a:rPr>
              <a:t>DO NOT </a:t>
            </a:r>
            <a:r>
              <a:rPr lang="en-US" sz="1067" dirty="0" smtClean="0">
                <a:solidFill>
                  <a:schemeClr val="bg2"/>
                </a:solidFill>
              </a:rPr>
              <a:t>use the tints under Theme Colors</a:t>
            </a:r>
            <a:r>
              <a:rPr lang="en-US" sz="1067" dirty="0">
                <a:solidFill>
                  <a:schemeClr val="bg2"/>
                </a:solidFill>
              </a:rPr>
              <a:t> </a:t>
            </a:r>
            <a:r>
              <a:rPr lang="en-US" sz="1067" baseline="0" dirty="0" smtClean="0">
                <a:solidFill>
                  <a:schemeClr val="bg2"/>
                </a:solidFill>
              </a:rPr>
              <a:t>nor </a:t>
            </a:r>
            <a:r>
              <a:rPr lang="en-US" sz="1067" dirty="0" smtClean="0">
                <a:solidFill>
                  <a:schemeClr val="bg2"/>
                </a:solidFill>
              </a:rPr>
              <a:t>the colors under Standard Colors</a:t>
            </a:r>
            <a:r>
              <a:rPr lang="en-US" sz="1067" baseline="0" dirty="0" smtClean="0">
                <a:solidFill>
                  <a:schemeClr val="bg2"/>
                </a:solidFill>
              </a:rPr>
              <a:t> (tints</a:t>
            </a:r>
            <a:r>
              <a:rPr lang="en-US" sz="1067" dirty="0">
                <a:solidFill>
                  <a:schemeClr val="bg2"/>
                </a:solidFill>
              </a:rPr>
              <a:t> </a:t>
            </a:r>
            <a:r>
              <a:rPr lang="en-US" sz="1067" baseline="0" dirty="0" smtClean="0">
                <a:solidFill>
                  <a:schemeClr val="bg2"/>
                </a:solidFill>
              </a:rPr>
              <a:t>and standard colors are not Volvo Brand colors).</a:t>
            </a:r>
            <a:endParaRPr lang="en-US" sz="1067" dirty="0">
              <a:solidFill>
                <a:schemeClr val="bg2"/>
              </a:solidFill>
            </a:endParaRPr>
          </a:p>
        </p:txBody>
      </p:sp>
      <p:sp>
        <p:nvSpPr>
          <p:cNvPr id="218" name="AutoShape 38"/>
          <p:cNvSpPr>
            <a:spLocks/>
          </p:cNvSpPr>
          <p:nvPr userDrawn="1"/>
        </p:nvSpPr>
        <p:spPr bwMode="auto">
          <a:xfrm rot="10800000" flipH="1">
            <a:off x="7950764" y="5121604"/>
            <a:ext cx="93821" cy="796641"/>
          </a:xfrm>
          <a:prstGeom prst="rightBrace">
            <a:avLst>
              <a:gd name="adj1" fmla="val 60268"/>
              <a:gd name="adj2" fmla="val 50000"/>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000" tIns="62400" rIns="120000" bIns="62400" anchor="ctr"/>
          <a:lstStyle/>
          <a:p>
            <a:endParaRPr lang="en-US" sz="2400" dirty="0"/>
          </a:p>
        </p:txBody>
      </p:sp>
      <p:grpSp>
        <p:nvGrpSpPr>
          <p:cNvPr id="219" name="Group 89"/>
          <p:cNvGrpSpPr/>
          <p:nvPr userDrawn="1"/>
        </p:nvGrpSpPr>
        <p:grpSpPr>
          <a:xfrm>
            <a:off x="8071469" y="4988448"/>
            <a:ext cx="148816" cy="1168089"/>
            <a:chOff x="6365658" y="4893288"/>
            <a:chExt cx="365551" cy="1161358"/>
          </a:xfrm>
        </p:grpSpPr>
        <p:cxnSp>
          <p:nvCxnSpPr>
            <p:cNvPr id="220" name="Straight Connector 91"/>
            <p:cNvCxnSpPr/>
            <p:nvPr userDrawn="1"/>
          </p:nvCxnSpPr>
          <p:spPr>
            <a:xfrm>
              <a:off x="6365658" y="4893288"/>
              <a:ext cx="365551"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92"/>
            <p:cNvCxnSpPr/>
            <p:nvPr userDrawn="1"/>
          </p:nvCxnSpPr>
          <p:spPr>
            <a:xfrm>
              <a:off x="6468234" y="5412672"/>
              <a:ext cx="262975"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93"/>
            <p:cNvCxnSpPr/>
            <p:nvPr userDrawn="1"/>
          </p:nvCxnSpPr>
          <p:spPr>
            <a:xfrm>
              <a:off x="6365658" y="6054646"/>
              <a:ext cx="365551"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3" name="Rectangle 94"/>
          <p:cNvSpPr/>
          <p:nvPr userDrawn="1"/>
        </p:nvSpPr>
        <p:spPr>
          <a:xfrm>
            <a:off x="8246052" y="4195338"/>
            <a:ext cx="3711219" cy="705258"/>
          </a:xfrm>
          <a:prstGeom prst="rect">
            <a:avLst/>
          </a:prstGeom>
        </p:spPr>
        <p:txBody>
          <a:bodyPr wrap="square">
            <a:spAutoFit/>
          </a:bodyPr>
          <a:lstStyle/>
          <a:p>
            <a:pPr marL="0" indent="0">
              <a:spcBef>
                <a:spcPts val="267"/>
              </a:spcBef>
              <a:buNone/>
            </a:pPr>
            <a:r>
              <a:rPr lang="en-US" sz="1333" b="1" baseline="0" dirty="0" smtClean="0">
                <a:solidFill>
                  <a:schemeClr val="bg2"/>
                </a:solidFill>
              </a:rPr>
              <a:t>Volvo Brand colors in PowerPoint</a:t>
            </a:r>
          </a:p>
          <a:p>
            <a:pPr marL="0" indent="0">
              <a:spcBef>
                <a:spcPts val="267"/>
              </a:spcBef>
              <a:buNone/>
            </a:pPr>
            <a:r>
              <a:rPr lang="en-US" sz="1200" baseline="0" dirty="0" smtClean="0">
                <a:solidFill>
                  <a:schemeClr val="bg2"/>
                </a:solidFill>
              </a:rPr>
              <a:t>Select an object. On the Home tab, in the group Drawing, click the down arrow on SHAPE FILL. </a:t>
            </a:r>
          </a:p>
        </p:txBody>
      </p:sp>
      <p:sp>
        <p:nvSpPr>
          <p:cNvPr id="224" name="Text Box 56"/>
          <p:cNvSpPr txBox="1">
            <a:spLocks noChangeArrowheads="1"/>
          </p:cNvSpPr>
          <p:nvPr userDrawn="1"/>
        </p:nvSpPr>
        <p:spPr bwMode="auto">
          <a:xfrm>
            <a:off x="8251934" y="5883105"/>
            <a:ext cx="3902893"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ts val="1600"/>
              </a:spcBef>
              <a:buClr>
                <a:schemeClr val="tx2"/>
              </a:buClr>
              <a:buSzPct val="110000"/>
            </a:pPr>
            <a:r>
              <a:rPr lang="en-US" sz="1067" dirty="0" smtClean="0">
                <a:solidFill>
                  <a:schemeClr val="bg2"/>
                </a:solidFill>
              </a:rPr>
              <a:t>When you open a NEW Volvo Brand PowerPoint template you will find the three remaining profile </a:t>
            </a:r>
            <a:r>
              <a:rPr lang="en-US" sz="1067" smtClean="0">
                <a:solidFill>
                  <a:schemeClr val="bg2"/>
                </a:solidFill>
              </a:rPr>
              <a:t>colors under </a:t>
            </a:r>
            <a:r>
              <a:rPr lang="en-US" sz="1067" dirty="0" smtClean="0">
                <a:solidFill>
                  <a:schemeClr val="bg2"/>
                </a:solidFill>
              </a:rPr>
              <a:t>Recent. </a:t>
            </a:r>
            <a:r>
              <a:rPr lang="en-US" sz="800" dirty="0" smtClean="0">
                <a:solidFill>
                  <a:schemeClr val="bg2"/>
                </a:solidFill>
              </a:rPr>
              <a:t>These colors will disappear if you use other colors than Volvo Brand colors. Open a new template to find them </a:t>
            </a:r>
            <a:r>
              <a:rPr lang="en-US" sz="800" smtClean="0">
                <a:solidFill>
                  <a:schemeClr val="bg2"/>
                </a:solidFill>
              </a:rPr>
              <a:t>agai</a:t>
            </a:r>
            <a:r>
              <a:rPr lang="en-US" sz="800" baseline="0" smtClean="0">
                <a:solidFill>
                  <a:schemeClr val="bg2"/>
                </a:solidFill>
              </a:rPr>
              <a:t>n or </a:t>
            </a:r>
            <a:r>
              <a:rPr lang="en-US" sz="800" baseline="0" dirty="0" smtClean="0">
                <a:solidFill>
                  <a:schemeClr val="bg2"/>
                </a:solidFill>
              </a:rPr>
              <a:t>select colors from the Volvo Brand Color layout </a:t>
            </a:r>
            <a:r>
              <a:rPr lang="en-US" sz="800" dirty="0">
                <a:solidFill>
                  <a:schemeClr val="bg2"/>
                </a:solidFill>
              </a:rPr>
              <a:t>(</a:t>
            </a:r>
            <a:r>
              <a:rPr lang="en-US" sz="800" baseline="0" dirty="0" smtClean="0">
                <a:solidFill>
                  <a:schemeClr val="bg2"/>
                </a:solidFill>
              </a:rPr>
              <a:t>see </a:t>
            </a:r>
            <a:r>
              <a:rPr lang="en-US" sz="800" dirty="0" smtClean="0">
                <a:solidFill>
                  <a:schemeClr val="bg2"/>
                </a:solidFill>
              </a:rPr>
              <a:t>above</a:t>
            </a:r>
            <a:r>
              <a:rPr lang="en-US" sz="800" baseline="0" dirty="0" smtClean="0">
                <a:solidFill>
                  <a:schemeClr val="bg2"/>
                </a:solidFill>
              </a:rPr>
              <a:t>)</a:t>
            </a:r>
            <a:r>
              <a:rPr lang="en-US" sz="800" dirty="0" smtClean="0">
                <a:solidFill>
                  <a:schemeClr val="bg2"/>
                </a:solidFill>
              </a:rPr>
              <a:t>. </a:t>
            </a:r>
            <a:endParaRPr lang="en-US" sz="800" dirty="0">
              <a:solidFill>
                <a:schemeClr val="bg2"/>
              </a:solidFill>
            </a:endParaRPr>
          </a:p>
        </p:txBody>
      </p:sp>
      <p:sp>
        <p:nvSpPr>
          <p:cNvPr id="225" name="Rectangle 67"/>
          <p:cNvSpPr/>
          <p:nvPr userDrawn="1"/>
        </p:nvSpPr>
        <p:spPr>
          <a:xfrm>
            <a:off x="641349" y="5634470"/>
            <a:ext cx="5314923" cy="276999"/>
          </a:xfrm>
          <a:prstGeom prst="rect">
            <a:avLst/>
          </a:prstGeom>
        </p:spPr>
        <p:txBody>
          <a:bodyPr wrap="square">
            <a:spAutoFit/>
          </a:bodyPr>
          <a:lstStyle/>
          <a:p>
            <a:r>
              <a:rPr lang="en-US" sz="1200" kern="1200" dirty="0" smtClean="0">
                <a:solidFill>
                  <a:schemeClr val="bg2"/>
                </a:solidFill>
                <a:latin typeface="+mn-lt"/>
                <a:ea typeface="+mn-ea"/>
                <a:cs typeface="+mn-cs"/>
              </a:rPr>
              <a:t>Click FORMAT</a:t>
            </a:r>
            <a:r>
              <a:rPr lang="en-US" sz="1200" kern="1200" baseline="0" dirty="0" smtClean="0">
                <a:solidFill>
                  <a:schemeClr val="bg2"/>
                </a:solidFill>
                <a:latin typeface="+mn-lt"/>
                <a:ea typeface="+mn-ea"/>
                <a:cs typeface="+mn-cs"/>
              </a:rPr>
              <a:t> </a:t>
            </a:r>
            <a:r>
              <a:rPr lang="en-US" sz="1200" kern="1200" dirty="0" smtClean="0">
                <a:solidFill>
                  <a:schemeClr val="bg2"/>
                </a:solidFill>
                <a:latin typeface="+mn-lt"/>
                <a:ea typeface="+mn-ea"/>
                <a:cs typeface="+mn-cs"/>
              </a:rPr>
              <a:t>PAINTER (On the Home tab, in the Clipboard group).</a:t>
            </a:r>
          </a:p>
        </p:txBody>
      </p:sp>
      <p:sp>
        <p:nvSpPr>
          <p:cNvPr id="226" name="Rectangle 68"/>
          <p:cNvSpPr/>
          <p:nvPr userDrawn="1"/>
        </p:nvSpPr>
        <p:spPr>
          <a:xfrm>
            <a:off x="641350" y="5913309"/>
            <a:ext cx="5869492" cy="830997"/>
          </a:xfrm>
          <a:prstGeom prst="rect">
            <a:avLst/>
          </a:prstGeom>
        </p:spPr>
        <p:txBody>
          <a:bodyPr wrap="square">
            <a:spAutoFit/>
          </a:bodyPr>
          <a:lstStyle/>
          <a:p>
            <a:r>
              <a:rPr lang="en-US" sz="1200" kern="1200" dirty="0" smtClean="0">
                <a:solidFill>
                  <a:schemeClr val="bg2"/>
                </a:solidFill>
                <a:latin typeface="+mn-lt"/>
                <a:ea typeface="+mn-ea"/>
                <a:cs typeface="+mn-cs"/>
              </a:rPr>
              <a:t>Then go to the object you want to color in and click on it. The new object </a:t>
            </a:r>
            <a:br>
              <a:rPr lang="en-US" sz="1200" kern="1200" dirty="0" smtClean="0">
                <a:solidFill>
                  <a:schemeClr val="bg2"/>
                </a:solidFill>
                <a:latin typeface="+mn-lt"/>
                <a:ea typeface="+mn-ea"/>
                <a:cs typeface="+mn-cs"/>
              </a:rPr>
            </a:br>
            <a:r>
              <a:rPr lang="en-US" sz="1200" kern="1200" dirty="0" smtClean="0">
                <a:solidFill>
                  <a:schemeClr val="bg2"/>
                </a:solidFill>
                <a:latin typeface="+mn-lt"/>
                <a:ea typeface="+mn-ea"/>
                <a:cs typeface="+mn-cs"/>
              </a:rPr>
              <a:t>now has the new color. The color is only available in the paintbrush one </a:t>
            </a:r>
            <a:br>
              <a:rPr lang="en-US" sz="1200" kern="1200" dirty="0" smtClean="0">
                <a:solidFill>
                  <a:schemeClr val="bg2"/>
                </a:solidFill>
                <a:latin typeface="+mn-lt"/>
                <a:ea typeface="+mn-ea"/>
                <a:cs typeface="+mn-cs"/>
              </a:rPr>
            </a:br>
            <a:r>
              <a:rPr lang="en-US" sz="1200" kern="1200" dirty="0" smtClean="0">
                <a:solidFill>
                  <a:schemeClr val="bg2"/>
                </a:solidFill>
                <a:latin typeface="+mn-lt"/>
                <a:ea typeface="+mn-ea"/>
                <a:cs typeface="+mn-cs"/>
              </a:rPr>
              <a:t>time but if you double-click the paint-brush, when you select it, you can </a:t>
            </a:r>
            <a:br>
              <a:rPr lang="en-US" sz="1200" kern="1200" dirty="0" smtClean="0">
                <a:solidFill>
                  <a:schemeClr val="bg2"/>
                </a:solidFill>
                <a:latin typeface="+mn-lt"/>
                <a:ea typeface="+mn-ea"/>
                <a:cs typeface="+mn-cs"/>
              </a:rPr>
            </a:br>
            <a:r>
              <a:rPr lang="en-US" sz="1200" kern="1200" dirty="0" smtClean="0">
                <a:solidFill>
                  <a:schemeClr val="bg2"/>
                </a:solidFill>
                <a:latin typeface="+mn-lt"/>
                <a:ea typeface="+mn-ea"/>
                <a:cs typeface="+mn-cs"/>
              </a:rPr>
              <a:t>use it on several objects.</a:t>
            </a:r>
            <a:endParaRPr lang="en-US" sz="1200" kern="1200" dirty="0">
              <a:solidFill>
                <a:schemeClr val="bg2"/>
              </a:solidFill>
              <a:latin typeface="+mn-lt"/>
              <a:ea typeface="+mn-ea"/>
              <a:cs typeface="+mn-cs"/>
            </a:endParaRPr>
          </a:p>
        </p:txBody>
      </p:sp>
      <p:sp>
        <p:nvSpPr>
          <p:cNvPr id="227" name="Rectangle 82"/>
          <p:cNvSpPr/>
          <p:nvPr userDrawn="1"/>
        </p:nvSpPr>
        <p:spPr>
          <a:xfrm>
            <a:off x="641350" y="4933460"/>
            <a:ext cx="5285316" cy="705258"/>
          </a:xfrm>
          <a:prstGeom prst="rect">
            <a:avLst/>
          </a:prstGeom>
        </p:spPr>
        <p:txBody>
          <a:bodyPr wrap="square">
            <a:spAutoFit/>
          </a:bodyPr>
          <a:lstStyle/>
          <a:p>
            <a:pPr marL="0" indent="0">
              <a:spcBef>
                <a:spcPts val="267"/>
              </a:spcBef>
              <a:buNone/>
            </a:pPr>
            <a:r>
              <a:rPr lang="en-US" sz="1333" b="1" baseline="0" dirty="0" smtClean="0">
                <a:solidFill>
                  <a:schemeClr val="bg2"/>
                </a:solidFill>
              </a:rPr>
              <a:t>How to select the colors</a:t>
            </a:r>
          </a:p>
          <a:p>
            <a:pPr marL="0" marR="0" indent="0" algn="l" defTabSz="1219170" rtl="0" eaLnBrk="1" fontAlgn="auto" latinLnBrk="0" hangingPunct="1">
              <a:lnSpc>
                <a:spcPct val="100000"/>
              </a:lnSpc>
              <a:spcBef>
                <a:spcPts val="267"/>
              </a:spcBef>
              <a:spcAft>
                <a:spcPts val="0"/>
              </a:spcAft>
              <a:buClrTx/>
              <a:buSzTx/>
              <a:buFontTx/>
              <a:buNone/>
              <a:tabLst/>
              <a:defRPr/>
            </a:pPr>
            <a:r>
              <a:rPr lang="en-US" sz="1200" baseline="0" dirty="0" smtClean="0">
                <a:solidFill>
                  <a:schemeClr val="bg2"/>
                </a:solidFill>
              </a:rPr>
              <a:t>Select a color by clicking on the </a:t>
            </a:r>
            <a:r>
              <a:rPr lang="en-US" sz="1200" b="1" baseline="0" dirty="0" smtClean="0">
                <a:solidFill>
                  <a:schemeClr val="bg2"/>
                </a:solidFill>
              </a:rPr>
              <a:t>dotted frame </a:t>
            </a:r>
            <a:r>
              <a:rPr lang="en-US" sz="1200" baseline="0" dirty="0" smtClean="0">
                <a:solidFill>
                  <a:schemeClr val="bg2"/>
                </a:solidFill>
              </a:rPr>
              <a:t>of the colored circle. </a:t>
            </a:r>
            <a:br>
              <a:rPr lang="en-US" sz="1200" baseline="0" dirty="0" smtClean="0">
                <a:solidFill>
                  <a:schemeClr val="bg2"/>
                </a:solidFill>
              </a:rPr>
            </a:br>
            <a:r>
              <a:rPr lang="en-US" sz="1200" baseline="0" dirty="0" smtClean="0">
                <a:solidFill>
                  <a:schemeClr val="bg2"/>
                </a:solidFill>
              </a:rPr>
              <a:t>Click when the</a:t>
            </a:r>
            <a:r>
              <a:rPr lang="en-US" sz="1200" dirty="0" smtClean="0">
                <a:solidFill>
                  <a:schemeClr val="bg2"/>
                </a:solidFill>
              </a:rPr>
              <a:t> </a:t>
            </a:r>
            <a:r>
              <a:rPr lang="en-US" sz="1200" baseline="0" dirty="0" smtClean="0">
                <a:solidFill>
                  <a:schemeClr val="bg2"/>
                </a:solidFill>
              </a:rPr>
              <a:t>curser looks like a cross.</a:t>
            </a:r>
          </a:p>
        </p:txBody>
      </p:sp>
      <p:pic>
        <p:nvPicPr>
          <p:cNvPr id="228"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565405" y="5609990"/>
            <a:ext cx="287497" cy="292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9"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469737" y="4551475"/>
            <a:ext cx="1464273" cy="16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 name="Text Placeholder 5"/>
          <p:cNvSpPr>
            <a:spLocks noGrp="1"/>
          </p:cNvSpPr>
          <p:nvPr>
            <p:ph type="body" sz="quarter" idx="28" hasCustomPrompt="1"/>
          </p:nvPr>
        </p:nvSpPr>
        <p:spPr>
          <a:xfrm>
            <a:off x="9292613" y="2635145"/>
            <a:ext cx="336000" cy="336000"/>
          </a:xfrm>
          <a:prstGeom prst="ellipse">
            <a:avLst/>
          </a:prstGeom>
          <a:solidFill>
            <a:srgbClr val="47962D"/>
          </a:solidFill>
        </p:spPr>
        <p:txBody>
          <a:bodyPr anchor="ctr" anchorCtr="1">
            <a:noAutofit/>
          </a:bodyPr>
          <a:lstStyle>
            <a:lvl1pPr marL="245527" indent="-245527">
              <a:buFontTx/>
              <a:buNone/>
              <a:defRPr lang="en-US" smtClean="0">
                <a:solidFill>
                  <a:schemeClr val="bg1"/>
                </a:solidFill>
              </a:defRPr>
            </a:lvl1pPr>
          </a:lstStyle>
          <a:p>
            <a:pPr marL="0" lvl="0" indent="0" algn="ctr"/>
            <a:r>
              <a:rPr lang="en-US" smtClean="0"/>
              <a:t> </a:t>
            </a:r>
          </a:p>
        </p:txBody>
      </p:sp>
      <p:sp>
        <p:nvSpPr>
          <p:cNvPr id="231" name="Text Placeholder 5"/>
          <p:cNvSpPr>
            <a:spLocks noGrp="1"/>
          </p:cNvSpPr>
          <p:nvPr>
            <p:ph type="body" sz="quarter" idx="29" hasCustomPrompt="1"/>
          </p:nvPr>
        </p:nvSpPr>
        <p:spPr>
          <a:xfrm>
            <a:off x="9292613" y="3082668"/>
            <a:ext cx="336000" cy="336000"/>
          </a:xfrm>
          <a:prstGeom prst="ellipse">
            <a:avLst/>
          </a:prstGeom>
          <a:solidFill>
            <a:srgbClr val="F7D302"/>
          </a:solidFill>
        </p:spPr>
        <p:txBody>
          <a:bodyPr anchor="ctr" anchorCtr="1">
            <a:noAutofit/>
          </a:bodyPr>
          <a:lstStyle>
            <a:lvl1pPr marL="245527" indent="-245527">
              <a:buFontTx/>
              <a:buNone/>
              <a:defRPr lang="en-US" smtClean="0">
                <a:solidFill>
                  <a:schemeClr val="bg1"/>
                </a:solidFill>
              </a:defRPr>
            </a:lvl1pPr>
          </a:lstStyle>
          <a:p>
            <a:pPr marL="0" lvl="0" indent="0" algn="ctr"/>
            <a:r>
              <a:rPr lang="en-US" smtClean="0"/>
              <a:t> </a:t>
            </a:r>
          </a:p>
        </p:txBody>
      </p:sp>
      <p:sp>
        <p:nvSpPr>
          <p:cNvPr id="232" name="Text Placeholder 5"/>
          <p:cNvSpPr>
            <a:spLocks noGrp="1"/>
          </p:cNvSpPr>
          <p:nvPr>
            <p:ph type="body" sz="quarter" idx="30" hasCustomPrompt="1"/>
          </p:nvPr>
        </p:nvSpPr>
        <p:spPr>
          <a:xfrm>
            <a:off x="9292613" y="3530191"/>
            <a:ext cx="336000" cy="336000"/>
          </a:xfrm>
          <a:prstGeom prst="ellipse">
            <a:avLst/>
          </a:prstGeom>
          <a:solidFill>
            <a:srgbClr val="C4001A"/>
          </a:solidFill>
        </p:spPr>
        <p:txBody>
          <a:bodyPr anchor="ctr" anchorCtr="1">
            <a:noAutofit/>
          </a:bodyPr>
          <a:lstStyle>
            <a:lvl1pPr marL="245527" indent="-245527">
              <a:buFontTx/>
              <a:buNone/>
              <a:defRPr lang="en-US" smtClean="0">
                <a:solidFill>
                  <a:schemeClr val="bg1"/>
                </a:solidFill>
              </a:defRPr>
            </a:lvl1pPr>
          </a:lstStyle>
          <a:p>
            <a:pPr marL="0" lvl="0" indent="0" algn="ctr"/>
            <a:r>
              <a:rPr lang="en-US" smtClean="0"/>
              <a:t> </a:t>
            </a:r>
          </a:p>
        </p:txBody>
      </p:sp>
      <p:sp>
        <p:nvSpPr>
          <p:cNvPr id="233" name="Rectangle 80"/>
          <p:cNvSpPr/>
          <p:nvPr userDrawn="1"/>
        </p:nvSpPr>
        <p:spPr>
          <a:xfrm>
            <a:off x="6392336" y="949328"/>
            <a:ext cx="3132667" cy="2900602"/>
          </a:xfrm>
          <a:prstGeom prst="rect">
            <a:avLst/>
          </a:prstGeom>
        </p:spPr>
        <p:txBody>
          <a:bodyPr wrap="square">
            <a:spAutoFit/>
          </a:bodyPr>
          <a:lstStyle/>
          <a:p>
            <a:pPr marL="0" indent="0">
              <a:spcBef>
                <a:spcPts val="267"/>
              </a:spcBef>
              <a:buNone/>
            </a:pPr>
            <a:r>
              <a:rPr lang="en-US" sz="1333" b="1" baseline="0" dirty="0" smtClean="0">
                <a:solidFill>
                  <a:schemeClr val="bg2"/>
                </a:solidFill>
              </a:rPr>
              <a:t>Accent colors</a:t>
            </a:r>
          </a:p>
          <a:p>
            <a:pPr>
              <a:lnSpc>
                <a:spcPts val="1467"/>
              </a:lnSpc>
              <a:spcBef>
                <a:spcPts val="267"/>
              </a:spcBef>
            </a:pPr>
            <a:r>
              <a:rPr lang="sv-SE" sz="1200" dirty="0" smtClean="0">
                <a:solidFill>
                  <a:schemeClr val="bg2"/>
                </a:solidFill>
              </a:rPr>
              <a:t>Use each color in 100% and </a:t>
            </a:r>
            <a:r>
              <a:rPr lang="sv-SE" sz="1200" dirty="0">
                <a:solidFill>
                  <a:schemeClr val="bg2"/>
                </a:solidFill>
              </a:rPr>
              <a:t>only </a:t>
            </a:r>
            <a:r>
              <a:rPr lang="sv-SE" sz="1200" dirty="0" smtClean="0">
                <a:solidFill>
                  <a:schemeClr val="bg2"/>
                </a:solidFill>
              </a:rPr>
              <a:t>to </a:t>
            </a:r>
            <a:br>
              <a:rPr lang="sv-SE" sz="1200" dirty="0" smtClean="0">
                <a:solidFill>
                  <a:schemeClr val="bg2"/>
                </a:solidFill>
              </a:rPr>
            </a:br>
            <a:r>
              <a:rPr lang="sv-SE" sz="1200" dirty="0" smtClean="0">
                <a:solidFill>
                  <a:schemeClr val="bg2"/>
                </a:solidFill>
              </a:rPr>
              <a:t>draw </a:t>
            </a:r>
            <a:r>
              <a:rPr lang="sv-SE" sz="1200" dirty="0">
                <a:solidFill>
                  <a:schemeClr val="bg2"/>
                </a:solidFill>
              </a:rPr>
              <a:t>attention to a message or </a:t>
            </a:r>
            <a:r>
              <a:rPr lang="sv-SE" sz="1200" dirty="0" smtClean="0">
                <a:solidFill>
                  <a:schemeClr val="bg2"/>
                </a:solidFill>
              </a:rPr>
              <a:t>a </a:t>
            </a:r>
            <a:br>
              <a:rPr lang="sv-SE" sz="1200" dirty="0" smtClean="0">
                <a:solidFill>
                  <a:schemeClr val="bg2"/>
                </a:solidFill>
              </a:rPr>
            </a:br>
            <a:r>
              <a:rPr lang="sv-SE" sz="1200" dirty="0" smtClean="0">
                <a:solidFill>
                  <a:schemeClr val="bg2"/>
                </a:solidFill>
              </a:rPr>
              <a:t>specific </a:t>
            </a:r>
            <a:r>
              <a:rPr lang="sv-SE" sz="1200" dirty="0">
                <a:solidFill>
                  <a:schemeClr val="bg2"/>
                </a:solidFill>
              </a:rPr>
              <a:t>element</a:t>
            </a:r>
            <a:r>
              <a:rPr lang="sv-SE" sz="1200" dirty="0" smtClean="0">
                <a:solidFill>
                  <a:schemeClr val="bg2"/>
                </a:solidFill>
              </a:rPr>
              <a:t>. Don’t overuse them </a:t>
            </a:r>
            <a:br>
              <a:rPr lang="sv-SE" sz="1200" dirty="0" smtClean="0">
                <a:solidFill>
                  <a:schemeClr val="bg2"/>
                </a:solidFill>
              </a:rPr>
            </a:br>
            <a:r>
              <a:rPr lang="sv-SE" sz="1200" dirty="0" smtClean="0">
                <a:solidFill>
                  <a:schemeClr val="bg2"/>
                </a:solidFill>
              </a:rPr>
              <a:t>– the </a:t>
            </a:r>
            <a:r>
              <a:rPr lang="sv-SE" sz="1200" dirty="0">
                <a:solidFill>
                  <a:schemeClr val="bg2"/>
                </a:solidFill>
              </a:rPr>
              <a:t>effect will be compromised. </a:t>
            </a:r>
            <a:r>
              <a:rPr lang="sv-SE" sz="1200" dirty="0" smtClean="0">
                <a:solidFill>
                  <a:schemeClr val="bg2"/>
                </a:solidFill>
              </a:rPr>
              <a:t/>
            </a:r>
            <a:br>
              <a:rPr lang="sv-SE" sz="1200" dirty="0" smtClean="0">
                <a:solidFill>
                  <a:schemeClr val="bg2"/>
                </a:solidFill>
              </a:rPr>
            </a:br>
            <a:r>
              <a:rPr lang="sv-SE" sz="1200" dirty="0" smtClean="0">
                <a:solidFill>
                  <a:schemeClr val="bg2"/>
                </a:solidFill>
              </a:rPr>
              <a:t>Accent </a:t>
            </a:r>
            <a:r>
              <a:rPr lang="sv-SE" sz="1200" dirty="0">
                <a:solidFill>
                  <a:schemeClr val="bg2"/>
                </a:solidFill>
              </a:rPr>
              <a:t>colors should never be </a:t>
            </a:r>
            <a:r>
              <a:rPr lang="sv-SE" sz="1200" dirty="0" smtClean="0">
                <a:solidFill>
                  <a:schemeClr val="bg2"/>
                </a:solidFill>
              </a:rPr>
              <a:t/>
            </a:r>
            <a:br>
              <a:rPr lang="sv-SE" sz="1200" dirty="0" smtClean="0">
                <a:solidFill>
                  <a:schemeClr val="bg2"/>
                </a:solidFill>
              </a:rPr>
            </a:br>
            <a:r>
              <a:rPr lang="sv-SE" sz="1200" dirty="0" smtClean="0">
                <a:solidFill>
                  <a:schemeClr val="bg2"/>
                </a:solidFill>
              </a:rPr>
              <a:t>used for </a:t>
            </a:r>
            <a:r>
              <a:rPr lang="sv-SE" sz="1200" dirty="0">
                <a:solidFill>
                  <a:schemeClr val="bg2"/>
                </a:solidFill>
              </a:rPr>
              <a:t>decorative purposes. And remember </a:t>
            </a:r>
            <a:r>
              <a:rPr lang="sv-SE" sz="1200" dirty="0" smtClean="0">
                <a:solidFill>
                  <a:schemeClr val="bg2"/>
                </a:solidFill>
              </a:rPr>
              <a:t>to </a:t>
            </a:r>
            <a:r>
              <a:rPr lang="sv-SE" sz="1200" dirty="0">
                <a:solidFill>
                  <a:schemeClr val="bg2"/>
                </a:solidFill>
              </a:rPr>
              <a:t>only stick to one color. </a:t>
            </a:r>
            <a:endParaRPr lang="en-US" sz="1333" b="1" baseline="0" dirty="0" smtClean="0">
              <a:solidFill>
                <a:schemeClr val="bg2"/>
              </a:solidFill>
            </a:endParaRPr>
          </a:p>
          <a:p>
            <a:endParaRPr lang="sv-SE" sz="1333" b="1" i="0" u="none" strike="noStrike" kern="1200" baseline="0" dirty="0" smtClean="0">
              <a:solidFill>
                <a:schemeClr val="bg2"/>
              </a:solidFill>
              <a:latin typeface="+mn-lt"/>
              <a:ea typeface="+mn-ea"/>
              <a:cs typeface="+mn-cs"/>
            </a:endParaRPr>
          </a:p>
          <a:p>
            <a:r>
              <a:rPr lang="sv-SE" sz="1333" b="1" i="0" u="none" strike="noStrike" kern="1200" baseline="0" dirty="0" smtClean="0">
                <a:solidFill>
                  <a:schemeClr val="bg2"/>
                </a:solidFill>
                <a:latin typeface="+mn-lt"/>
                <a:ea typeface="+mn-ea"/>
                <a:cs typeface="+mn-cs"/>
              </a:rPr>
              <a:t>Signal colors</a:t>
            </a:r>
          </a:p>
          <a:p>
            <a:pPr>
              <a:lnSpc>
                <a:spcPts val="1467"/>
              </a:lnSpc>
              <a:spcBef>
                <a:spcPts val="267"/>
              </a:spcBef>
            </a:pPr>
            <a:r>
              <a:rPr lang="sv-SE" sz="1200" b="0" i="0" u="none" strike="noStrike" kern="1200" baseline="0" dirty="0" smtClean="0">
                <a:solidFill>
                  <a:schemeClr val="bg2"/>
                </a:solidFill>
                <a:latin typeface="+mn-lt"/>
                <a:ea typeface="+mn-ea"/>
                <a:cs typeface="+mn-cs"/>
              </a:rPr>
              <a:t>The signal colors are standard</a:t>
            </a:r>
            <a:r>
              <a:rPr lang="sv-SE" sz="1200" b="0" i="0" u="none" strike="noStrike" kern="1200" dirty="0" smtClean="0">
                <a:solidFill>
                  <a:schemeClr val="bg2"/>
                </a:solidFill>
                <a:latin typeface="+mn-lt"/>
                <a:ea typeface="+mn-ea"/>
                <a:cs typeface="+mn-cs"/>
              </a:rPr>
              <a:t> </a:t>
            </a:r>
            <a:r>
              <a:rPr lang="sv-SE" sz="1200" b="0" i="0" u="none" strike="noStrike" kern="1200" baseline="0" dirty="0" smtClean="0">
                <a:solidFill>
                  <a:schemeClr val="bg2"/>
                </a:solidFill>
                <a:latin typeface="+mn-lt"/>
                <a:ea typeface="+mn-ea"/>
                <a:cs typeface="+mn-cs"/>
              </a:rPr>
              <a:t>colors, </a:t>
            </a:r>
            <a:br>
              <a:rPr lang="sv-SE" sz="1200" b="0" i="0" u="none" strike="noStrike" kern="1200" baseline="0" dirty="0" smtClean="0">
                <a:solidFill>
                  <a:schemeClr val="bg2"/>
                </a:solidFill>
                <a:latin typeface="+mn-lt"/>
                <a:ea typeface="+mn-ea"/>
                <a:cs typeface="+mn-cs"/>
              </a:rPr>
            </a:br>
            <a:r>
              <a:rPr lang="sv-SE" sz="1200" b="0" i="0" u="none" strike="noStrike" kern="1200" baseline="0" dirty="0" smtClean="0">
                <a:solidFill>
                  <a:schemeClr val="bg2"/>
                </a:solidFill>
                <a:latin typeface="+mn-lt"/>
                <a:ea typeface="+mn-ea"/>
                <a:cs typeface="+mn-cs"/>
              </a:rPr>
              <a:t>not unique to the Volvo</a:t>
            </a:r>
            <a:r>
              <a:rPr lang="sv-SE" sz="1200" b="0" i="0" u="none" strike="noStrike" kern="1200" dirty="0" smtClean="0">
                <a:solidFill>
                  <a:schemeClr val="bg2"/>
                </a:solidFill>
                <a:latin typeface="+mn-lt"/>
                <a:ea typeface="+mn-ea"/>
                <a:cs typeface="+mn-cs"/>
              </a:rPr>
              <a:t> </a:t>
            </a:r>
            <a:r>
              <a:rPr lang="sv-SE" sz="1200" b="0" i="0" u="none" strike="noStrike" kern="1200" baseline="0" dirty="0" smtClean="0">
                <a:solidFill>
                  <a:schemeClr val="bg2"/>
                </a:solidFill>
                <a:latin typeface="+mn-lt"/>
                <a:ea typeface="+mn-ea"/>
                <a:cs typeface="+mn-cs"/>
              </a:rPr>
              <a:t>brand, and </a:t>
            </a:r>
            <a:br>
              <a:rPr lang="sv-SE" sz="1200" b="0" i="0" u="none" strike="noStrike" kern="1200" baseline="0" dirty="0" smtClean="0">
                <a:solidFill>
                  <a:schemeClr val="bg2"/>
                </a:solidFill>
                <a:latin typeface="+mn-lt"/>
                <a:ea typeface="+mn-ea"/>
                <a:cs typeface="+mn-cs"/>
              </a:rPr>
            </a:br>
            <a:r>
              <a:rPr lang="sv-SE" sz="1200" b="0" i="0" u="none" strike="noStrike" kern="1200" baseline="0" dirty="0" smtClean="0">
                <a:solidFill>
                  <a:schemeClr val="bg2"/>
                </a:solidFill>
                <a:latin typeface="+mn-lt"/>
                <a:ea typeface="+mn-ea"/>
                <a:cs typeface="+mn-cs"/>
              </a:rPr>
              <a:t>serve one</a:t>
            </a:r>
            <a:r>
              <a:rPr lang="sv-SE" sz="1200" dirty="0">
                <a:solidFill>
                  <a:schemeClr val="bg2"/>
                </a:solidFill>
              </a:rPr>
              <a:t> </a:t>
            </a:r>
            <a:r>
              <a:rPr lang="sv-SE" sz="1200" b="0" i="0" u="none" strike="noStrike" kern="1200" baseline="0" dirty="0" smtClean="0">
                <a:solidFill>
                  <a:schemeClr val="bg2"/>
                </a:solidFill>
                <a:latin typeface="+mn-lt"/>
                <a:ea typeface="+mn-ea"/>
                <a:cs typeface="+mn-cs"/>
              </a:rPr>
              <a:t>purpose only: To highlight </a:t>
            </a:r>
            <a:br>
              <a:rPr lang="sv-SE" sz="1200" b="0" i="0" u="none" strike="noStrike" kern="1200" baseline="0" dirty="0" smtClean="0">
                <a:solidFill>
                  <a:schemeClr val="bg2"/>
                </a:solidFill>
                <a:latin typeface="+mn-lt"/>
                <a:ea typeface="+mn-ea"/>
                <a:cs typeface="+mn-cs"/>
              </a:rPr>
            </a:br>
            <a:r>
              <a:rPr lang="sv-SE" sz="1200" b="0" i="0" u="none" strike="noStrike" kern="1200" baseline="0" dirty="0" smtClean="0">
                <a:solidFill>
                  <a:schemeClr val="bg2"/>
                </a:solidFill>
                <a:latin typeface="+mn-lt"/>
                <a:ea typeface="+mn-ea"/>
                <a:cs typeface="+mn-cs"/>
              </a:rPr>
              <a:t>user feedback</a:t>
            </a:r>
            <a:r>
              <a:rPr lang="sv-SE" sz="1200" b="0" i="0" u="none" strike="noStrike" kern="1200" dirty="0" smtClean="0">
                <a:solidFill>
                  <a:schemeClr val="bg2"/>
                </a:solidFill>
                <a:latin typeface="+mn-lt"/>
                <a:ea typeface="+mn-ea"/>
                <a:cs typeface="+mn-cs"/>
              </a:rPr>
              <a:t> </a:t>
            </a:r>
            <a:r>
              <a:rPr lang="sv-SE" sz="1200" b="0" i="0" u="none" strike="noStrike" kern="1200" baseline="0" dirty="0" smtClean="0">
                <a:solidFill>
                  <a:schemeClr val="bg2"/>
                </a:solidFill>
                <a:latin typeface="+mn-lt"/>
                <a:ea typeface="+mn-ea"/>
                <a:cs typeface="+mn-cs"/>
              </a:rPr>
              <a:t>messages</a:t>
            </a:r>
            <a:endParaRPr lang="en-US" sz="1200" baseline="0" dirty="0" smtClean="0">
              <a:solidFill>
                <a:schemeClr val="bg2"/>
              </a:solidFill>
            </a:endParaRPr>
          </a:p>
        </p:txBody>
      </p:sp>
    </p:spTree>
    <p:extLst>
      <p:ext uri="{BB962C8B-B14F-4D97-AF65-F5344CB8AC3E}">
        <p14:creationId xmlns:p14="http://schemas.microsoft.com/office/powerpoint/2010/main" val="220542986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LEASE NOT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400"/>
          </a:p>
        </p:txBody>
      </p:sp>
      <p:sp>
        <p:nvSpPr>
          <p:cNvPr id="4" name="TextBox 3"/>
          <p:cNvSpPr txBox="1"/>
          <p:nvPr userDrawn="1"/>
        </p:nvSpPr>
        <p:spPr>
          <a:xfrm>
            <a:off x="153458" y="400337"/>
            <a:ext cx="11871327" cy="6042360"/>
          </a:xfrm>
          <a:prstGeom prst="rect">
            <a:avLst/>
          </a:prstGeom>
          <a:noFill/>
        </p:spPr>
        <p:txBody>
          <a:bodyPr wrap="square" rtlCol="0">
            <a:spAutoFit/>
          </a:bodyPr>
          <a:lstStyle/>
          <a:p>
            <a:pPr algn="ctr">
              <a:spcBef>
                <a:spcPts val="2400"/>
              </a:spcBef>
            </a:pPr>
            <a:r>
              <a:rPr lang="en-US" sz="7333" kern="1200" smtClean="0">
                <a:solidFill>
                  <a:srgbClr val="C4001A"/>
                </a:solidFill>
                <a:latin typeface="+mn-lt"/>
                <a:ea typeface="+mn-ea"/>
                <a:cs typeface="+mn-cs"/>
              </a:rPr>
              <a:t>Layouts after this slide</a:t>
            </a:r>
            <a:br>
              <a:rPr lang="en-US" sz="7333" kern="1200" smtClean="0">
                <a:solidFill>
                  <a:srgbClr val="C4001A"/>
                </a:solidFill>
                <a:latin typeface="+mn-lt"/>
                <a:ea typeface="+mn-ea"/>
                <a:cs typeface="+mn-cs"/>
              </a:rPr>
            </a:br>
            <a:r>
              <a:rPr lang="en-US" sz="7333" kern="1200" smtClean="0">
                <a:solidFill>
                  <a:srgbClr val="C4001A"/>
                </a:solidFill>
                <a:latin typeface="+mn-lt"/>
                <a:ea typeface="+mn-ea"/>
                <a:cs typeface="+mn-cs"/>
              </a:rPr>
              <a:t> are not approved </a:t>
            </a:r>
            <a:br>
              <a:rPr lang="en-US" sz="7333" kern="1200" smtClean="0">
                <a:solidFill>
                  <a:srgbClr val="C4001A"/>
                </a:solidFill>
                <a:latin typeface="+mn-lt"/>
                <a:ea typeface="+mn-ea"/>
                <a:cs typeface="+mn-cs"/>
              </a:rPr>
            </a:br>
            <a:r>
              <a:rPr lang="en-US" sz="7333" kern="1200" smtClean="0">
                <a:solidFill>
                  <a:srgbClr val="C4001A"/>
                </a:solidFill>
                <a:latin typeface="+mn-lt"/>
                <a:ea typeface="+mn-ea"/>
                <a:cs typeface="+mn-cs"/>
              </a:rPr>
              <a:t>Volvo brand layouts.</a:t>
            </a:r>
          </a:p>
          <a:p>
            <a:pPr algn="ctr">
              <a:spcBef>
                <a:spcPts val="2400"/>
              </a:spcBef>
            </a:pPr>
            <a:r>
              <a:rPr lang="en-US" sz="7333" kern="1200" smtClean="0">
                <a:solidFill>
                  <a:srgbClr val="C4001A"/>
                </a:solidFill>
                <a:latin typeface="+mn-lt"/>
                <a:ea typeface="+mn-ea"/>
                <a:cs typeface="+mn-cs"/>
              </a:rPr>
              <a:t>Use only the layouts </a:t>
            </a:r>
            <a:br>
              <a:rPr lang="en-US" sz="7333" kern="1200" smtClean="0">
                <a:solidFill>
                  <a:srgbClr val="C4001A"/>
                </a:solidFill>
                <a:latin typeface="+mn-lt"/>
                <a:ea typeface="+mn-ea"/>
                <a:cs typeface="+mn-cs"/>
              </a:rPr>
            </a:br>
            <a:r>
              <a:rPr lang="en-US" sz="7333" kern="1200" smtClean="0">
                <a:solidFill>
                  <a:srgbClr val="C4001A"/>
                </a:solidFill>
                <a:latin typeface="+mn-lt"/>
                <a:ea typeface="+mn-ea"/>
                <a:cs typeface="+mn-cs"/>
              </a:rPr>
              <a:t>before this one.</a:t>
            </a:r>
            <a:endParaRPr lang="sv-SE" sz="7333" kern="1200" smtClean="0">
              <a:solidFill>
                <a:srgbClr val="C4001A"/>
              </a:solidFill>
              <a:latin typeface="+mn-lt"/>
              <a:ea typeface="+mn-ea"/>
              <a:cs typeface="+mn-cs"/>
            </a:endParaRPr>
          </a:p>
        </p:txBody>
      </p:sp>
    </p:spTree>
    <p:extLst>
      <p:ext uri="{BB962C8B-B14F-4D97-AF65-F5344CB8AC3E}">
        <p14:creationId xmlns:p14="http://schemas.microsoft.com/office/powerpoint/2010/main" val="366148237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8" name="Rectangle 27"/>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400"/>
          </a:p>
        </p:txBody>
      </p:sp>
      <p:sp>
        <p:nvSpPr>
          <p:cNvPr id="2" name="Title 1"/>
          <p:cNvSpPr>
            <a:spLocks noGrp="1"/>
          </p:cNvSpPr>
          <p:nvPr>
            <p:ph type="title" hasCustomPrompt="1"/>
          </p:nvPr>
        </p:nvSpPr>
        <p:spPr>
          <a:xfrm>
            <a:off x="726018" y="347226"/>
            <a:ext cx="7502773" cy="1984839"/>
          </a:xfrm>
        </p:spPr>
        <p:txBody>
          <a:bodyPr anchor="b" anchorCtr="0"/>
          <a:lstStyle>
            <a:lvl1pPr>
              <a:lnSpc>
                <a:spcPts val="6400"/>
              </a:lnSpc>
              <a:defRPr sz="8000" b="0" cap="all" spc="0" baseline="0">
                <a:latin typeface="Volvo Broad Pro Digital" panose="020B0606030202080204" pitchFamily="34" charset="0"/>
                <a:cs typeface="VolvoBroad" panose="020B0806020102060101" pitchFamily="34" charset="0"/>
              </a:defRPr>
            </a:lvl1pPr>
          </a:lstStyle>
          <a:p>
            <a:r>
              <a:rPr lang="en-US" smtClean="0"/>
              <a:t>Click to add title</a:t>
            </a:r>
            <a:br>
              <a:rPr lang="en-US" smtClean="0"/>
            </a:br>
            <a:r>
              <a:rPr lang="en-US" smtClean="0"/>
              <a:t>max two lines</a:t>
            </a:r>
            <a:endParaRPr lang="sv-SE"/>
          </a:p>
        </p:txBody>
      </p:sp>
      <p:sp>
        <p:nvSpPr>
          <p:cNvPr id="8" name="Picture Placeholder 7"/>
          <p:cNvSpPr>
            <a:spLocks noGrp="1"/>
          </p:cNvSpPr>
          <p:nvPr>
            <p:ph type="pic" sz="quarter" idx="11" hasCustomPrompt="1"/>
          </p:nvPr>
        </p:nvSpPr>
        <p:spPr>
          <a:xfrm>
            <a:off x="167220" y="2867022"/>
            <a:ext cx="11857565" cy="3840013"/>
          </a:xfrm>
        </p:spPr>
        <p:txBody>
          <a:bodyPr anchor="ctr" anchorCtr="0">
            <a:normAutofit/>
          </a:bodyPr>
          <a:lstStyle>
            <a:lvl1pPr marL="0" indent="0" algn="ctr">
              <a:buNone/>
              <a:defRPr sz="1467"/>
            </a:lvl1pPr>
          </a:lstStyle>
          <a:p>
            <a:r>
              <a:rPr lang="sv-SE" smtClean="0"/>
              <a:t>Click icon to insert Picture</a:t>
            </a:r>
            <a:endParaRPr lang="sv-SE"/>
          </a:p>
        </p:txBody>
      </p:sp>
      <p:sp>
        <p:nvSpPr>
          <p:cNvPr id="5" name="Text Placeholder 4"/>
          <p:cNvSpPr>
            <a:spLocks noGrp="1"/>
          </p:cNvSpPr>
          <p:nvPr>
            <p:ph type="body" sz="quarter" idx="10" hasCustomPrompt="1"/>
          </p:nvPr>
        </p:nvSpPr>
        <p:spPr>
          <a:xfrm>
            <a:off x="726017" y="2194098"/>
            <a:ext cx="75024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26453" y="589885"/>
            <a:ext cx="2617216" cy="755904"/>
          </a:xfrm>
          <a:prstGeom prst="rect">
            <a:avLst/>
          </a:prstGeom>
        </p:spPr>
      </p:pic>
      <p:grpSp>
        <p:nvGrpSpPr>
          <p:cNvPr id="27" name="Group 26"/>
          <p:cNvGrpSpPr/>
          <p:nvPr userDrawn="1"/>
        </p:nvGrpSpPr>
        <p:grpSpPr>
          <a:xfrm>
            <a:off x="-2077940" y="18418"/>
            <a:ext cx="1976344" cy="5797828"/>
            <a:chOff x="-1558455" y="13813"/>
            <a:chExt cx="1482258" cy="4348371"/>
          </a:xfrm>
        </p:grpSpPr>
        <p:sp>
          <p:nvSpPr>
            <p:cNvPr id="35" name="Rectangle 34"/>
            <p:cNvSpPr/>
            <p:nvPr userDrawn="1"/>
          </p:nvSpPr>
          <p:spPr>
            <a:xfrm>
              <a:off x="-1380392" y="157056"/>
              <a:ext cx="1304194" cy="685044"/>
            </a:xfrm>
            <a:prstGeom prst="rect">
              <a:avLst/>
            </a:prstGeom>
          </p:spPr>
          <p:txBody>
            <a:bodyPr wrap="square">
              <a:spAutoFit/>
            </a:bodyPr>
            <a:lstStyle/>
            <a:p>
              <a:pPr algn="r"/>
              <a:r>
                <a:rPr lang="sv-SE" sz="1067" smtClean="0">
                  <a:solidFill>
                    <a:schemeClr val="bg2"/>
                  </a:solidFill>
                </a:rPr>
                <a:t>On the Home tab, in the Slides group,</a:t>
              </a:r>
              <a:r>
                <a:rPr lang="sv-SE" sz="1067" baseline="0" smtClean="0">
                  <a:solidFill>
                    <a:schemeClr val="bg2"/>
                  </a:solidFill>
                </a:rPr>
                <a:t> </a:t>
              </a:r>
              <a:r>
                <a:rPr lang="en-US" sz="1067" smtClean="0">
                  <a:solidFill>
                    <a:schemeClr val="bg2"/>
                  </a:solidFill>
                </a:rPr>
                <a:t>click </a:t>
              </a:r>
              <a:r>
                <a:rPr lang="en-US" sz="1067">
                  <a:solidFill>
                    <a:schemeClr val="bg2"/>
                  </a:solidFill>
                </a:rPr>
                <a:t>the down arrow </a:t>
              </a:r>
              <a:r>
                <a:rPr lang="en-US" sz="1067" smtClean="0">
                  <a:solidFill>
                    <a:schemeClr val="bg2"/>
                  </a:solidFill>
                </a:rPr>
                <a:t>on the </a:t>
              </a:r>
              <a:r>
                <a:rPr lang="en-US" sz="1067">
                  <a:solidFill>
                    <a:schemeClr val="bg2"/>
                  </a:solidFill>
                </a:rPr>
                <a:t>New </a:t>
              </a:r>
              <a:r>
                <a:rPr lang="en-US" sz="1067" smtClean="0">
                  <a:solidFill>
                    <a:schemeClr val="bg2"/>
                  </a:solidFill>
                </a:rPr>
                <a:t>Slide button </a:t>
              </a:r>
              <a:r>
                <a:rPr lang="sv-SE" sz="1067" smtClean="0">
                  <a:solidFill>
                    <a:schemeClr val="bg2"/>
                  </a:solidFill>
                </a:rPr>
                <a:t>and select </a:t>
              </a:r>
              <a:br>
                <a:rPr lang="sv-SE" sz="1067" smtClean="0">
                  <a:solidFill>
                    <a:schemeClr val="bg2"/>
                  </a:solidFill>
                </a:rPr>
              </a:br>
              <a:r>
                <a:rPr lang="sv-SE" sz="1067" smtClean="0">
                  <a:solidFill>
                    <a:schemeClr val="bg2"/>
                  </a:solidFill>
                </a:rPr>
                <a:t> Volvo branded layouts.</a:t>
              </a:r>
              <a:endParaRPr lang="sv-SE" sz="1067">
                <a:solidFill>
                  <a:schemeClr val="bg2"/>
                </a:solidFill>
              </a:endParaRPr>
            </a:p>
          </p:txBody>
        </p:sp>
        <p:sp>
          <p:nvSpPr>
            <p:cNvPr id="36" name="textruta 17"/>
            <p:cNvSpPr txBox="1"/>
            <p:nvPr userDrawn="1"/>
          </p:nvSpPr>
          <p:spPr>
            <a:xfrm>
              <a:off x="-1380392" y="13813"/>
              <a:ext cx="1304194" cy="192409"/>
            </a:xfrm>
            <a:prstGeom prst="rect">
              <a:avLst/>
            </a:prstGeom>
            <a:noFill/>
          </p:spPr>
          <p:txBody>
            <a:bodyPr wrap="square" rtlCol="0">
              <a:spAutoFit/>
            </a:bodyPr>
            <a:lstStyle/>
            <a:p>
              <a:pPr algn="r"/>
              <a:r>
                <a:rPr lang="en-US" sz="1067" b="1" smtClean="0">
                  <a:solidFill>
                    <a:schemeClr val="bg2"/>
                  </a:solidFill>
                  <a:latin typeface="Arial" panose="020B0604020202020204" pitchFamily="34" charset="0"/>
                  <a:cs typeface="Arial" panose="020B0604020202020204" pitchFamily="34" charset="0"/>
                </a:rPr>
                <a:t>Use Volvo Layouts</a:t>
              </a:r>
              <a:endParaRPr lang="en-US" sz="1067" b="1" dirty="0" smtClean="0">
                <a:solidFill>
                  <a:schemeClr val="bg2"/>
                </a:solidFill>
                <a:latin typeface="Arial" panose="020B0604020202020204" pitchFamily="34" charset="0"/>
                <a:cs typeface="Arial" panose="020B0604020202020204" pitchFamily="34" charset="0"/>
              </a:endParaRPr>
            </a:p>
          </p:txBody>
        </p:sp>
        <p:sp>
          <p:nvSpPr>
            <p:cNvPr id="37" name="textruta 17"/>
            <p:cNvSpPr txBox="1"/>
            <p:nvPr userDrawn="1"/>
          </p:nvSpPr>
          <p:spPr>
            <a:xfrm>
              <a:off x="-1558455" y="884625"/>
              <a:ext cx="1482258" cy="2039789"/>
            </a:xfrm>
            <a:prstGeom prst="rect">
              <a:avLst/>
            </a:prstGeom>
            <a:noFill/>
          </p:spPr>
          <p:txBody>
            <a:bodyPr wrap="square" rtlCol="0">
              <a:spAutoFit/>
            </a:bodyPr>
            <a:lstStyle/>
            <a:p>
              <a:pPr algn="r"/>
              <a:r>
                <a:rPr lang="en-US" sz="1067" kern="1200" smtClean="0">
                  <a:solidFill>
                    <a:schemeClr val="bg2"/>
                  </a:solidFill>
                  <a:latin typeface="+mn-lt"/>
                  <a:ea typeface="+mn-ea"/>
                  <a:cs typeface="+mn-cs"/>
                </a:rPr>
                <a:t>Note that Volvo Broad Pro Digital TTF is embedded in this template. No other version of Volvo Broad (Volvo Broad Pro or Volvo Broad Outline) may be inserted or copied into the document as this will break the embedding and cause Volvo Broad to be replaced </a:t>
              </a:r>
              <a:br>
                <a:rPr lang="en-US" sz="1067" kern="1200" smtClean="0">
                  <a:solidFill>
                    <a:schemeClr val="bg2"/>
                  </a:solidFill>
                  <a:latin typeface="+mn-lt"/>
                  <a:ea typeface="+mn-ea"/>
                  <a:cs typeface="+mn-cs"/>
                </a:rPr>
              </a:br>
              <a:r>
                <a:rPr lang="en-US" sz="1067" kern="1200" smtClean="0">
                  <a:solidFill>
                    <a:schemeClr val="bg2"/>
                  </a:solidFill>
                  <a:latin typeface="+mn-lt"/>
                  <a:ea typeface="+mn-ea"/>
                  <a:cs typeface="+mn-cs"/>
                </a:rPr>
                <a:t>by a default font on other computers. The</a:t>
              </a:r>
              <a:r>
                <a:rPr lang="en-US" sz="1067" kern="1200" baseline="0" smtClean="0">
                  <a:solidFill>
                    <a:schemeClr val="bg2"/>
                  </a:solidFill>
                  <a:latin typeface="+mn-lt"/>
                  <a:ea typeface="+mn-ea"/>
                  <a:cs typeface="+mn-cs"/>
                </a:rPr>
                <a:t> </a:t>
              </a:r>
              <a:r>
                <a:rPr lang="en-US" sz="1067" kern="1200" smtClean="0">
                  <a:solidFill>
                    <a:schemeClr val="bg2"/>
                  </a:solidFill>
                  <a:latin typeface="+mn-lt"/>
                  <a:ea typeface="+mn-ea"/>
                  <a:cs typeface="+mn-cs"/>
                </a:rPr>
                <a:t>embedding of Volvo Broad Pro Digital does not work on Mac. You must save the final version of the PPT on a PC.</a:t>
              </a:r>
              <a:endParaRPr lang="en-US" sz="1067" kern="1200">
                <a:solidFill>
                  <a:schemeClr val="bg2"/>
                </a:solidFill>
                <a:latin typeface="+mn-lt"/>
                <a:ea typeface="+mn-ea"/>
                <a:cs typeface="+mn-cs"/>
              </a:endParaRPr>
            </a:p>
          </p:txBody>
        </p:sp>
        <p:sp>
          <p:nvSpPr>
            <p:cNvPr id="38" name="Rectangle 37"/>
            <p:cNvSpPr/>
            <p:nvPr userDrawn="1"/>
          </p:nvSpPr>
          <p:spPr>
            <a:xfrm>
              <a:off x="-1222130" y="3269192"/>
              <a:ext cx="1145932" cy="1092992"/>
            </a:xfrm>
            <a:prstGeom prst="rect">
              <a:avLst/>
            </a:prstGeom>
          </p:spPr>
          <p:txBody>
            <a:bodyPr wrap="square">
              <a:spAutoFit/>
            </a:bodyPr>
            <a:lstStyle/>
            <a:p>
              <a:pPr algn="r">
                <a:spcBef>
                  <a:spcPts val="400"/>
                </a:spcBef>
              </a:pPr>
              <a:r>
                <a:rPr lang="en-US" sz="1067" smtClean="0">
                  <a:solidFill>
                    <a:schemeClr val="bg2"/>
                  </a:solidFill>
                  <a:effectLst/>
                </a:rPr>
                <a:t>Only insert pictures that are in line with the Volvo tonality </a:t>
              </a:r>
              <a:br>
                <a:rPr lang="en-US" sz="1067" smtClean="0">
                  <a:solidFill>
                    <a:schemeClr val="bg2"/>
                  </a:solidFill>
                  <a:effectLst/>
                </a:rPr>
              </a:br>
              <a:r>
                <a:rPr lang="en-US" sz="1067" smtClean="0">
                  <a:solidFill>
                    <a:schemeClr val="bg2"/>
                  </a:solidFill>
                  <a:effectLst/>
                </a:rPr>
                <a:t>for pictures. </a:t>
              </a:r>
            </a:p>
            <a:p>
              <a:pPr algn="r">
                <a:spcBef>
                  <a:spcPts val="400"/>
                </a:spcBef>
              </a:pPr>
              <a:r>
                <a:rPr lang="en-US" sz="1067" smtClean="0">
                  <a:solidFill>
                    <a:schemeClr val="bg2"/>
                  </a:solidFill>
                  <a:effectLst/>
                </a:rPr>
                <a:t>See Volvo Brand Communication Guideline for </a:t>
              </a:r>
              <a:br>
                <a:rPr lang="en-US" sz="1067" smtClean="0">
                  <a:solidFill>
                    <a:schemeClr val="bg2"/>
                  </a:solidFill>
                  <a:effectLst/>
                </a:rPr>
              </a:br>
              <a:r>
                <a:rPr lang="en-US" sz="1067" smtClean="0">
                  <a:solidFill>
                    <a:schemeClr val="bg2"/>
                  </a:solidFill>
                  <a:effectLst/>
                </a:rPr>
                <a:t>further information.</a:t>
              </a:r>
              <a:endParaRPr lang="sv-SE" sz="1067">
                <a:solidFill>
                  <a:schemeClr val="bg2"/>
                </a:solidFill>
              </a:endParaRPr>
            </a:p>
          </p:txBody>
        </p:sp>
      </p:grpSp>
      <p:grpSp>
        <p:nvGrpSpPr>
          <p:cNvPr id="39" name="Group 38"/>
          <p:cNvGrpSpPr/>
          <p:nvPr userDrawn="1"/>
        </p:nvGrpSpPr>
        <p:grpSpPr>
          <a:xfrm>
            <a:off x="12313719" y="18418"/>
            <a:ext cx="1695359" cy="5797699"/>
            <a:chOff x="9235289" y="13813"/>
            <a:chExt cx="1271519" cy="4348274"/>
          </a:xfrm>
        </p:grpSpPr>
        <p:sp>
          <p:nvSpPr>
            <p:cNvPr id="40" name="textruta 18"/>
            <p:cNvSpPr txBox="1"/>
            <p:nvPr userDrawn="1"/>
          </p:nvSpPr>
          <p:spPr>
            <a:xfrm>
              <a:off x="9235289" y="1302451"/>
              <a:ext cx="1271519" cy="1054519"/>
            </a:xfrm>
            <a:prstGeom prst="rect">
              <a:avLst/>
            </a:prstGeom>
            <a:noFill/>
          </p:spPr>
          <p:txBody>
            <a:bodyPr wrap="square" rtlCol="0">
              <a:spAutoFit/>
            </a:bodyPr>
            <a:lstStyle/>
            <a:p>
              <a:r>
                <a:rPr lang="en-US" sz="1067" smtClean="0">
                  <a:solidFill>
                    <a:schemeClr val="bg2"/>
                  </a:solidFill>
                </a:rPr>
                <a:t>Only use these approved Volvo colors. Use the colors in 100% only – never in tints. For more information and</a:t>
              </a:r>
              <a:r>
                <a:rPr lang="en-US" sz="1067" baseline="0" smtClean="0">
                  <a:solidFill>
                    <a:schemeClr val="bg2"/>
                  </a:solidFill>
                </a:rPr>
                <a:t> </a:t>
              </a:r>
              <a:r>
                <a:rPr lang="en-US" sz="1067" smtClean="0">
                  <a:solidFill>
                    <a:schemeClr val="bg2"/>
                  </a:solidFill>
                </a:rPr>
                <a:t>RGB color codes please select the Volvo Layout “Volvo Brand Colors”.</a:t>
              </a:r>
              <a:endParaRPr lang="en-US" sz="1067" dirty="0" smtClean="0">
                <a:solidFill>
                  <a:schemeClr val="bg2"/>
                </a:solidFill>
                <a:latin typeface="Arial" panose="020B0604020202020204" pitchFamily="34" charset="0"/>
                <a:cs typeface="Arial" panose="020B0604020202020204" pitchFamily="34" charset="0"/>
              </a:endParaRPr>
            </a:p>
          </p:txBody>
        </p:sp>
        <p:sp>
          <p:nvSpPr>
            <p:cNvPr id="41" name="textruta 17"/>
            <p:cNvSpPr txBox="1"/>
            <p:nvPr userDrawn="1"/>
          </p:nvSpPr>
          <p:spPr>
            <a:xfrm>
              <a:off x="9235289" y="13813"/>
              <a:ext cx="1193003" cy="192409"/>
            </a:xfrm>
            <a:prstGeom prst="rect">
              <a:avLst/>
            </a:prstGeom>
            <a:noFill/>
          </p:spPr>
          <p:txBody>
            <a:bodyPr wrap="square" rtlCol="0">
              <a:spAutoFit/>
            </a:bodyPr>
            <a:lstStyle/>
            <a:p>
              <a:r>
                <a:rPr lang="en-US" sz="1067" b="1" dirty="0" smtClean="0">
                  <a:solidFill>
                    <a:schemeClr val="bg2"/>
                  </a:solidFill>
                  <a:latin typeface="Arial" panose="020B0604020202020204" pitchFamily="34" charset="0"/>
                  <a:cs typeface="Arial" panose="020B0604020202020204" pitchFamily="34" charset="0"/>
                </a:rPr>
                <a:t>Volvo </a:t>
              </a:r>
              <a:r>
                <a:rPr lang="en-US" sz="1067" b="1" smtClean="0">
                  <a:solidFill>
                    <a:schemeClr val="bg2"/>
                  </a:solidFill>
                  <a:latin typeface="Arial" panose="020B0604020202020204" pitchFamily="34" charset="0"/>
                  <a:cs typeface="Arial" panose="020B0604020202020204" pitchFamily="34" charset="0"/>
                </a:rPr>
                <a:t>Profile colors</a:t>
              </a:r>
              <a:endParaRPr lang="en-US" sz="1067" b="1" dirty="0" smtClean="0">
                <a:solidFill>
                  <a:schemeClr val="bg2"/>
                </a:solidFill>
                <a:latin typeface="Arial" panose="020B0604020202020204" pitchFamily="34" charset="0"/>
                <a:cs typeface="Arial" panose="020B0604020202020204" pitchFamily="34" charset="0"/>
              </a:endParaRPr>
            </a:p>
          </p:txBody>
        </p:sp>
        <p:sp>
          <p:nvSpPr>
            <p:cNvPr id="42" name="Ellips 5"/>
            <p:cNvSpPr/>
            <p:nvPr userDrawn="1"/>
          </p:nvSpPr>
          <p:spPr>
            <a:xfrm>
              <a:off x="9330867" y="277354"/>
              <a:ext cx="148037" cy="148037"/>
            </a:xfrm>
            <a:prstGeom prst="ellipse">
              <a:avLst/>
            </a:prstGeom>
            <a:solidFill>
              <a:schemeClr val="bg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3" name="Ellips 7"/>
            <p:cNvSpPr/>
            <p:nvPr userDrawn="1"/>
          </p:nvSpPr>
          <p:spPr>
            <a:xfrm>
              <a:off x="9533192" y="277354"/>
              <a:ext cx="148037" cy="148037"/>
            </a:xfrm>
            <a:prstGeom prst="ellipse">
              <a:avLst/>
            </a:prstGeom>
            <a:solidFill>
              <a:schemeClr val="accent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4" name="Ellips 8"/>
            <p:cNvSpPr/>
            <p:nvPr userDrawn="1"/>
          </p:nvSpPr>
          <p:spPr>
            <a:xfrm>
              <a:off x="9730688" y="277354"/>
              <a:ext cx="148037" cy="148037"/>
            </a:xfrm>
            <a:prstGeom prst="ellipse">
              <a:avLst/>
            </a:prstGeom>
            <a:solidFill>
              <a:schemeClr val="tx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5" name="Ellips 9"/>
            <p:cNvSpPr/>
            <p:nvPr userDrawn="1"/>
          </p:nvSpPr>
          <p:spPr>
            <a:xfrm>
              <a:off x="9330867" y="479748"/>
              <a:ext cx="148037" cy="148037"/>
            </a:xfrm>
            <a:prstGeom prst="ellipse">
              <a:avLst/>
            </a:prstGeom>
            <a:solidFill>
              <a:schemeClr val="accent3"/>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6" name="Ellips 10"/>
            <p:cNvSpPr/>
            <p:nvPr userDrawn="1"/>
          </p:nvSpPr>
          <p:spPr>
            <a:xfrm>
              <a:off x="9533192" y="479748"/>
              <a:ext cx="148037" cy="148037"/>
            </a:xfrm>
            <a:prstGeom prst="ellipse">
              <a:avLst/>
            </a:prstGeom>
            <a:solidFill>
              <a:schemeClr val="accent6"/>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7" name="Ellips 11"/>
            <p:cNvSpPr/>
            <p:nvPr userDrawn="1"/>
          </p:nvSpPr>
          <p:spPr>
            <a:xfrm>
              <a:off x="9730688" y="479748"/>
              <a:ext cx="148037" cy="148037"/>
            </a:xfrm>
            <a:prstGeom prst="ellipse">
              <a:avLst/>
            </a:prstGeom>
            <a:solidFill>
              <a:schemeClr val="accent5"/>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8" name="Ellips 12"/>
            <p:cNvSpPr/>
            <p:nvPr userDrawn="1"/>
          </p:nvSpPr>
          <p:spPr>
            <a:xfrm>
              <a:off x="9928184" y="479748"/>
              <a:ext cx="148037" cy="148037"/>
            </a:xfrm>
            <a:prstGeom prst="ellipse">
              <a:avLst/>
            </a:prstGeom>
            <a:solidFill>
              <a:srgbClr val="704E36"/>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49" name="Ellips 13"/>
            <p:cNvSpPr/>
            <p:nvPr userDrawn="1"/>
          </p:nvSpPr>
          <p:spPr>
            <a:xfrm>
              <a:off x="9330867" y="677244"/>
              <a:ext cx="148037" cy="148037"/>
            </a:xfrm>
            <a:prstGeom prst="ellipse">
              <a:avLst/>
            </a:prstGeom>
            <a:solidFill>
              <a:srgbClr val="C8E69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0" name="Ellips 14"/>
            <p:cNvSpPr/>
            <p:nvPr userDrawn="1"/>
          </p:nvSpPr>
          <p:spPr>
            <a:xfrm>
              <a:off x="9533192" y="677244"/>
              <a:ext cx="148037" cy="148037"/>
            </a:xfrm>
            <a:prstGeom prst="ellipse">
              <a:avLst/>
            </a:prstGeom>
            <a:solidFill>
              <a:srgbClr val="FCCC82"/>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1" name="Ellips 15"/>
            <p:cNvSpPr/>
            <p:nvPr userDrawn="1"/>
          </p:nvSpPr>
          <p:spPr>
            <a:xfrm>
              <a:off x="9730688" y="677244"/>
              <a:ext cx="148037" cy="148037"/>
            </a:xfrm>
            <a:prstGeom prst="ellipse">
              <a:avLst/>
            </a:prstGeom>
            <a:solidFill>
              <a:schemeClr val="accent4"/>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2" name="Ellips 16"/>
            <p:cNvSpPr/>
            <p:nvPr userDrawn="1"/>
          </p:nvSpPr>
          <p:spPr>
            <a:xfrm>
              <a:off x="9928184" y="677244"/>
              <a:ext cx="148037" cy="148037"/>
            </a:xfrm>
            <a:prstGeom prst="ellipse">
              <a:avLst/>
            </a:prstGeom>
            <a:solidFill>
              <a:schemeClr val="accent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3" name="Ellips 19"/>
            <p:cNvSpPr/>
            <p:nvPr userDrawn="1"/>
          </p:nvSpPr>
          <p:spPr>
            <a:xfrm>
              <a:off x="9330867" y="1088720"/>
              <a:ext cx="148037" cy="148037"/>
            </a:xfrm>
            <a:prstGeom prst="ellipse">
              <a:avLst/>
            </a:prstGeom>
            <a:solidFill>
              <a:srgbClr val="DA445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4" name="Ellips 20"/>
            <p:cNvSpPr/>
            <p:nvPr userDrawn="1"/>
          </p:nvSpPr>
          <p:spPr>
            <a:xfrm>
              <a:off x="9533192" y="1088720"/>
              <a:ext cx="148037" cy="148037"/>
            </a:xfrm>
            <a:prstGeom prst="ellipse">
              <a:avLst/>
            </a:prstGeom>
            <a:solidFill>
              <a:srgbClr val="763369"/>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67" smtClean="0"/>
            </a:p>
          </p:txBody>
        </p:sp>
        <p:sp>
          <p:nvSpPr>
            <p:cNvPr id="55" name="textruta 21"/>
            <p:cNvSpPr txBox="1"/>
            <p:nvPr userDrawn="1"/>
          </p:nvSpPr>
          <p:spPr>
            <a:xfrm>
              <a:off x="9235289" y="874738"/>
              <a:ext cx="1193003" cy="192409"/>
            </a:xfrm>
            <a:prstGeom prst="rect">
              <a:avLst/>
            </a:prstGeom>
            <a:noFill/>
          </p:spPr>
          <p:txBody>
            <a:bodyPr wrap="square" rtlCol="0">
              <a:spAutoFit/>
            </a:bodyPr>
            <a:lstStyle/>
            <a:p>
              <a:r>
                <a:rPr lang="en-US" sz="1067" b="1" dirty="0" smtClean="0">
                  <a:solidFill>
                    <a:schemeClr val="bg2"/>
                  </a:solidFill>
                  <a:latin typeface="Arial" panose="020B0604020202020204" pitchFamily="34" charset="0"/>
                  <a:cs typeface="Arial" panose="020B0604020202020204" pitchFamily="34" charset="0"/>
                </a:rPr>
                <a:t>Volvo </a:t>
              </a:r>
              <a:r>
                <a:rPr lang="en-US" sz="1067" b="1" smtClean="0">
                  <a:solidFill>
                    <a:schemeClr val="bg2"/>
                  </a:solidFill>
                  <a:latin typeface="Arial" panose="020B0604020202020204" pitchFamily="34" charset="0"/>
                  <a:cs typeface="Arial" panose="020B0604020202020204" pitchFamily="34" charset="0"/>
                </a:rPr>
                <a:t>Accent colors</a:t>
              </a:r>
              <a:endParaRPr lang="en-US" sz="1067" b="1" dirty="0" smtClean="0">
                <a:solidFill>
                  <a:schemeClr val="bg2"/>
                </a:solidFill>
                <a:latin typeface="Arial" panose="020B0604020202020204" pitchFamily="34" charset="0"/>
                <a:cs typeface="Arial" panose="020B0604020202020204" pitchFamily="34" charset="0"/>
              </a:endParaRPr>
            </a:p>
          </p:txBody>
        </p:sp>
        <p:sp>
          <p:nvSpPr>
            <p:cNvPr id="56" name="textruta 17"/>
            <p:cNvSpPr txBox="1"/>
            <p:nvPr userDrawn="1"/>
          </p:nvSpPr>
          <p:spPr>
            <a:xfrm>
              <a:off x="9235289" y="2965778"/>
              <a:ext cx="1200480" cy="315567"/>
            </a:xfrm>
            <a:prstGeom prst="rect">
              <a:avLst/>
            </a:prstGeom>
            <a:noFill/>
          </p:spPr>
          <p:txBody>
            <a:bodyPr wrap="square" rtlCol="0">
              <a:spAutoFit/>
            </a:bodyPr>
            <a:lstStyle/>
            <a:p>
              <a:pPr algn="l"/>
              <a:r>
                <a:rPr lang="en-US" sz="1067">
                  <a:solidFill>
                    <a:schemeClr val="bg2"/>
                  </a:solidFill>
                  <a:latin typeface="Arial" panose="020B0604020202020204" pitchFamily="34" charset="0"/>
                  <a:cs typeface="Arial" panose="020B0604020202020204" pitchFamily="34" charset="0"/>
                </a:rPr>
                <a:t>Picture is optional in </a:t>
              </a:r>
              <a:br>
                <a:rPr lang="en-US" sz="1067">
                  <a:solidFill>
                    <a:schemeClr val="bg2"/>
                  </a:solidFill>
                  <a:latin typeface="Arial" panose="020B0604020202020204" pitchFamily="34" charset="0"/>
                  <a:cs typeface="Arial" panose="020B0604020202020204" pitchFamily="34" charset="0"/>
                </a:rPr>
              </a:br>
              <a:r>
                <a:rPr lang="en-US" sz="1067">
                  <a:solidFill>
                    <a:schemeClr val="bg2"/>
                  </a:solidFill>
                  <a:latin typeface="Arial" panose="020B0604020202020204" pitchFamily="34" charset="0"/>
                  <a:cs typeface="Arial" panose="020B0604020202020204" pitchFamily="34" charset="0"/>
                </a:rPr>
                <a:t>internal presentations.</a:t>
              </a:r>
            </a:p>
          </p:txBody>
        </p:sp>
        <p:sp>
          <p:nvSpPr>
            <p:cNvPr id="57" name="Rectangle 56"/>
            <p:cNvSpPr/>
            <p:nvPr userDrawn="1"/>
          </p:nvSpPr>
          <p:spPr>
            <a:xfrm>
              <a:off x="9235289" y="3406582"/>
              <a:ext cx="1145932" cy="192409"/>
            </a:xfrm>
            <a:prstGeom prst="rect">
              <a:avLst/>
            </a:prstGeom>
          </p:spPr>
          <p:txBody>
            <a:bodyPr wrap="square">
              <a:spAutoFit/>
            </a:bodyPr>
            <a:lstStyle/>
            <a:p>
              <a:pPr algn="l"/>
              <a:r>
                <a:rPr lang="en-US" sz="1067" b="1" smtClean="0">
                  <a:solidFill>
                    <a:schemeClr val="bg2"/>
                  </a:solidFill>
                  <a:latin typeface="Arial" panose="020B0604020202020204" pitchFamily="34" charset="0"/>
                  <a:cs typeface="Arial" panose="020B0604020202020204" pitchFamily="34" charset="0"/>
                </a:rPr>
                <a:t>Compress Pictures</a:t>
              </a:r>
              <a:endParaRPr lang="en-US" sz="1067" b="1" dirty="0" smtClean="0">
                <a:solidFill>
                  <a:schemeClr val="bg2"/>
                </a:solidFill>
                <a:latin typeface="Arial" panose="020B0604020202020204" pitchFamily="34" charset="0"/>
                <a:cs typeface="Arial" panose="020B0604020202020204" pitchFamily="34" charset="0"/>
              </a:endParaRPr>
            </a:p>
          </p:txBody>
        </p:sp>
        <p:sp>
          <p:nvSpPr>
            <p:cNvPr id="58" name="Rectangle 57"/>
            <p:cNvSpPr/>
            <p:nvPr userDrawn="1"/>
          </p:nvSpPr>
          <p:spPr>
            <a:xfrm>
              <a:off x="9235289" y="3553885"/>
              <a:ext cx="1145931" cy="808202"/>
            </a:xfrm>
            <a:prstGeom prst="rect">
              <a:avLst/>
            </a:prstGeom>
          </p:spPr>
          <p:txBody>
            <a:bodyPr wrap="square">
              <a:spAutoFit/>
            </a:bodyPr>
            <a:lstStyle/>
            <a:p>
              <a:pPr algn="l"/>
              <a:r>
                <a:rPr lang="sv-SE" sz="1067" smtClean="0">
                  <a:solidFill>
                    <a:schemeClr val="bg2"/>
                  </a:solidFill>
                </a:rPr>
                <a:t>Select the picture </a:t>
              </a:r>
              <a:br>
                <a:rPr lang="sv-SE" sz="1067" smtClean="0">
                  <a:solidFill>
                    <a:schemeClr val="bg2"/>
                  </a:solidFill>
                </a:rPr>
              </a:br>
              <a:r>
                <a:rPr lang="sv-SE" sz="1067" smtClean="0">
                  <a:solidFill>
                    <a:schemeClr val="bg2"/>
                  </a:solidFill>
                </a:rPr>
                <a:t>and dubble click.</a:t>
              </a:r>
            </a:p>
            <a:p>
              <a:pPr algn="l"/>
              <a:r>
                <a:rPr lang="sv-SE" sz="1067" smtClean="0">
                  <a:solidFill>
                    <a:schemeClr val="bg2"/>
                  </a:solidFill>
                </a:rPr>
                <a:t>On the Format</a:t>
              </a:r>
              <a:r>
                <a:rPr lang="sv-SE" sz="1067" baseline="0" smtClean="0">
                  <a:solidFill>
                    <a:schemeClr val="bg2"/>
                  </a:solidFill>
                </a:rPr>
                <a:t> </a:t>
              </a:r>
              <a:r>
                <a:rPr lang="sv-SE" sz="1067" smtClean="0">
                  <a:solidFill>
                    <a:schemeClr val="bg2"/>
                  </a:solidFill>
                </a:rPr>
                <a:t>tab, </a:t>
              </a:r>
              <a:br>
                <a:rPr lang="sv-SE" sz="1067" smtClean="0">
                  <a:solidFill>
                    <a:schemeClr val="bg2"/>
                  </a:solidFill>
                </a:rPr>
              </a:br>
              <a:r>
                <a:rPr lang="sv-SE" sz="1067" smtClean="0">
                  <a:solidFill>
                    <a:schemeClr val="bg2"/>
                  </a:solidFill>
                </a:rPr>
                <a:t>in the Adjust group,</a:t>
              </a:r>
              <a:r>
                <a:rPr lang="sv-SE" sz="1067" baseline="0" smtClean="0">
                  <a:solidFill>
                    <a:schemeClr val="bg2"/>
                  </a:solidFill>
                </a:rPr>
                <a:t> </a:t>
              </a:r>
              <a:r>
                <a:rPr lang="en-US" sz="1067" smtClean="0">
                  <a:solidFill>
                    <a:schemeClr val="bg2"/>
                  </a:solidFill>
                </a:rPr>
                <a:t>click the Compress Pictures</a:t>
              </a:r>
              <a:r>
                <a:rPr lang="en-US" sz="1067" baseline="0" smtClean="0">
                  <a:solidFill>
                    <a:schemeClr val="bg2"/>
                  </a:solidFill>
                </a:rPr>
                <a:t> </a:t>
              </a:r>
              <a:r>
                <a:rPr lang="en-US" sz="1067" smtClean="0">
                  <a:solidFill>
                    <a:schemeClr val="bg2"/>
                  </a:solidFill>
                </a:rPr>
                <a:t>button.</a:t>
              </a:r>
              <a:endParaRPr lang="sv-SE" sz="1067">
                <a:solidFill>
                  <a:schemeClr val="bg2"/>
                </a:solidFill>
              </a:endParaRPr>
            </a:p>
          </p:txBody>
        </p:sp>
      </p:grpSp>
    </p:spTree>
    <p:extLst>
      <p:ext uri="{BB962C8B-B14F-4D97-AF65-F5344CB8AC3E}">
        <p14:creationId xmlns:p14="http://schemas.microsoft.com/office/powerpoint/2010/main" val="317267047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726995" y="1804801"/>
            <a:ext cx="10972800" cy="3800433"/>
          </a:xfrm>
        </p:spPr>
        <p:txBody>
          <a:bodyPr>
            <a:normAutofit/>
          </a:bodyPr>
          <a:lstStyle>
            <a:lvl1pPr marL="0" indent="0">
              <a:buNone/>
              <a:tabLst>
                <a:tab pos="1676358" algn="l"/>
                <a:tab pos="7408148" algn="l"/>
              </a:tabLst>
              <a:defRPr sz="2133" b="0" baseline="0"/>
            </a:lvl1pPr>
          </a:lstStyle>
          <a:p>
            <a:pPr lvl="0"/>
            <a:r>
              <a:rPr lang="en-US" smtClean="0"/>
              <a:t>00:00-00:00	Tab to add text	Tab to add text </a:t>
            </a:r>
          </a:p>
        </p:txBody>
      </p:sp>
      <p:sp>
        <p:nvSpPr>
          <p:cNvPr id="2" name="Title 1"/>
          <p:cNvSpPr>
            <a:spLocks noGrp="1"/>
          </p:cNvSpPr>
          <p:nvPr>
            <p:ph type="title" hasCustomPrompt="1"/>
          </p:nvPr>
        </p:nvSpPr>
        <p:spPr/>
        <p:txBody>
          <a:bodyPr/>
          <a:lstStyle>
            <a:lvl1pPr>
              <a:defRPr/>
            </a:lvl1pPr>
          </a:lstStyle>
          <a:p>
            <a:r>
              <a:rPr lang="en-US" smtClean="0"/>
              <a:t>Click to add Agenda title</a:t>
            </a:r>
            <a:endParaRPr lang="sv-SE"/>
          </a:p>
        </p:txBody>
      </p:sp>
      <p:sp>
        <p:nvSpPr>
          <p:cNvPr id="7"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399565975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11" name="Picture Placeholder 7"/>
          <p:cNvSpPr>
            <a:spLocks noGrp="1"/>
          </p:cNvSpPr>
          <p:nvPr>
            <p:ph type="pic" sz="quarter" idx="15" hasCustomPrompt="1"/>
          </p:nvPr>
        </p:nvSpPr>
        <p:spPr>
          <a:xfrm>
            <a:off x="167219" y="137503"/>
            <a:ext cx="11857567" cy="3689724"/>
          </a:xfrm>
        </p:spPr>
        <p:txBody>
          <a:bodyPr anchor="ctr" anchorCtr="0">
            <a:normAutofit/>
          </a:bodyPr>
          <a:lstStyle>
            <a:lvl1pPr marL="0" indent="0" algn="ctr">
              <a:buNone/>
              <a:defRPr sz="1467"/>
            </a:lvl1pPr>
          </a:lstStyle>
          <a:p>
            <a:r>
              <a:rPr lang="sv-SE" smtClean="0"/>
              <a:t>Click icon to insert Picture</a:t>
            </a:r>
            <a:endParaRPr lang="sv-SE"/>
          </a:p>
        </p:txBody>
      </p:sp>
      <p:sp>
        <p:nvSpPr>
          <p:cNvPr id="8" name="Text Placeholder 4"/>
          <p:cNvSpPr>
            <a:spLocks noGrp="1"/>
          </p:cNvSpPr>
          <p:nvPr>
            <p:ph type="body" sz="quarter" idx="13" hasCustomPrompt="1"/>
          </p:nvPr>
        </p:nvSpPr>
        <p:spPr>
          <a:xfrm>
            <a:off x="726020" y="5164051"/>
            <a:ext cx="7597553" cy="474663"/>
          </a:xfrm>
        </p:spPr>
        <p:txBody>
          <a:bodyPr>
            <a:noAutofit/>
          </a:bodyPr>
          <a:lstStyle>
            <a:lvl1pPr marL="0" indent="0">
              <a:lnSpc>
                <a:spcPts val="2933"/>
              </a:lnSpc>
              <a:buNone/>
              <a:defRPr lang="en-US" sz="2400" kern="1200" spc="-40" baseline="0" smtClean="0">
                <a:solidFill>
                  <a:schemeClr val="bg2"/>
                </a:solidFill>
                <a:latin typeface="Arial" panose="020B0604020202020204" pitchFamily="34" charset="0"/>
                <a:ea typeface="+mn-ea"/>
                <a:cs typeface="Arial" panose="020B0604020202020204" pitchFamily="34" charset="0"/>
              </a:defRPr>
            </a:lvl1pPr>
          </a:lstStyle>
          <a:p>
            <a:pPr lvl="0"/>
            <a:r>
              <a:rPr lang="en-US" smtClean="0"/>
              <a:t>Click to add sub-heading – max one line</a:t>
            </a:r>
          </a:p>
        </p:txBody>
      </p:sp>
      <p:sp>
        <p:nvSpPr>
          <p:cNvPr id="10" name="Text Placeholder 9"/>
          <p:cNvSpPr>
            <a:spLocks noGrp="1"/>
          </p:cNvSpPr>
          <p:nvPr>
            <p:ph type="body" sz="quarter" idx="14" hasCustomPrompt="1"/>
          </p:nvPr>
        </p:nvSpPr>
        <p:spPr>
          <a:xfrm>
            <a:off x="8568481" y="3587234"/>
            <a:ext cx="3269763" cy="2795149"/>
          </a:xfrm>
        </p:spPr>
        <p:txBody>
          <a:bodyPr>
            <a:noAutofit/>
          </a:bodyPr>
          <a:lstStyle>
            <a:lvl1pPr marL="0" indent="0" algn="r">
              <a:buNone/>
              <a:defRPr sz="14666" spc="-107" baseline="0">
                <a:solidFill>
                  <a:schemeClr val="accent2"/>
                </a:solidFill>
                <a:latin typeface="Volvo Broad Pro Digital" panose="020B0606030202080204" pitchFamily="34" charset="0"/>
              </a:defRPr>
            </a:lvl1pPr>
          </a:lstStyle>
          <a:p>
            <a:pPr lvl="0"/>
            <a:r>
              <a:rPr lang="en-US" smtClean="0"/>
              <a:t>1</a:t>
            </a:r>
          </a:p>
        </p:txBody>
      </p:sp>
      <p:sp>
        <p:nvSpPr>
          <p:cNvPr id="14" name="Title 11"/>
          <p:cNvSpPr>
            <a:spLocks noGrp="1"/>
          </p:cNvSpPr>
          <p:nvPr>
            <p:ph type="title" hasCustomPrompt="1"/>
          </p:nvPr>
        </p:nvSpPr>
        <p:spPr>
          <a:xfrm>
            <a:off x="726823" y="4145280"/>
            <a:ext cx="7596739" cy="1109369"/>
          </a:xfrm>
        </p:spPr>
        <p:txBody>
          <a:bodyPr anchor="b" anchorCtr="0"/>
          <a:lstStyle>
            <a:lvl1pPr>
              <a:lnSpc>
                <a:spcPts val="6400"/>
              </a:lnSpc>
              <a:defRPr lang="sv-SE" sz="8000" b="0" kern="1200" cap="all" spc="0" baseline="0">
                <a:solidFill>
                  <a:schemeClr val="bg2"/>
                </a:solidFill>
                <a:latin typeface="Volvo Broad Pro Digital" panose="020B0606030202080204" pitchFamily="34" charset="0"/>
                <a:ea typeface="+mj-ea"/>
                <a:cs typeface="VolvoBroad" panose="020B0806020102060101" pitchFamily="34" charset="0"/>
              </a:defRPr>
            </a:lvl1pPr>
          </a:lstStyle>
          <a:p>
            <a:r>
              <a:rPr lang="en-US" smtClean="0"/>
              <a:t>Headline on one line</a:t>
            </a:r>
            <a:endParaRPr lang="sv-SE"/>
          </a:p>
        </p:txBody>
      </p:sp>
      <p:sp>
        <p:nvSpPr>
          <p:cNvPr id="13"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71136767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7"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16656852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A8BD1D4A-3221-49E8-813C-9805541EC3CC}" type="datetimeFigureOut">
              <a:rPr lang="sv-SE" smtClean="0"/>
              <a:t>2020-07-02</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15927622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3" name="Content Placeholder 2"/>
          <p:cNvSpPr>
            <a:spLocks noGrp="1"/>
          </p:cNvSpPr>
          <p:nvPr>
            <p:ph idx="1"/>
          </p:nvPr>
        </p:nvSpPr>
        <p:spPr>
          <a:xfrm>
            <a:off x="738549" y="1802297"/>
            <a:ext cx="10972800" cy="3764537"/>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8"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296341647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9" name="Text Placeholder 10"/>
          <p:cNvSpPr>
            <a:spLocks noGrp="1"/>
          </p:cNvSpPr>
          <p:nvPr>
            <p:ph type="body" sz="quarter" idx="11"/>
          </p:nvPr>
        </p:nvSpPr>
        <p:spPr>
          <a:xfrm>
            <a:off x="739200" y="1804801"/>
            <a:ext cx="5193600" cy="3773372"/>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1" name="Text Placeholder 10"/>
          <p:cNvSpPr>
            <a:spLocks noGrp="1"/>
          </p:cNvSpPr>
          <p:nvPr>
            <p:ph type="body" sz="quarter" idx="12"/>
          </p:nvPr>
        </p:nvSpPr>
        <p:spPr>
          <a:xfrm>
            <a:off x="6213877" y="1804801"/>
            <a:ext cx="5193600" cy="3773372"/>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6"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7"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8"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0"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12"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spTree>
    <p:extLst>
      <p:ext uri="{BB962C8B-B14F-4D97-AF65-F5344CB8AC3E}">
        <p14:creationId xmlns:p14="http://schemas.microsoft.com/office/powerpoint/2010/main" val="41335229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olumn Text Slide">
    <p:spTree>
      <p:nvGrpSpPr>
        <p:cNvPr id="1" name=""/>
        <p:cNvGrpSpPr/>
        <p:nvPr/>
      </p:nvGrpSpPr>
      <p:grpSpPr>
        <a:xfrm>
          <a:off x="0" y="0"/>
          <a:ext cx="0" cy="0"/>
          <a:chOff x="0" y="0"/>
          <a:chExt cx="0" cy="0"/>
        </a:xfrm>
      </p:grpSpPr>
      <p:sp>
        <p:nvSpPr>
          <p:cNvPr id="12" name="Text Placeholder 10"/>
          <p:cNvSpPr>
            <a:spLocks noGrp="1"/>
          </p:cNvSpPr>
          <p:nvPr>
            <p:ph type="body" sz="quarter" idx="11"/>
          </p:nvPr>
        </p:nvSpPr>
        <p:spPr>
          <a:xfrm>
            <a:off x="739200"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0" name="Text Placeholder 10"/>
          <p:cNvSpPr>
            <a:spLocks noGrp="1"/>
          </p:cNvSpPr>
          <p:nvPr>
            <p:ph type="body" sz="quarter" idx="12"/>
          </p:nvPr>
        </p:nvSpPr>
        <p:spPr>
          <a:xfrm>
            <a:off x="4431969"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1" name="Text Placeholder 10"/>
          <p:cNvSpPr>
            <a:spLocks noGrp="1"/>
          </p:cNvSpPr>
          <p:nvPr>
            <p:ph type="body" sz="quarter" idx="13"/>
          </p:nvPr>
        </p:nvSpPr>
        <p:spPr>
          <a:xfrm>
            <a:off x="8101293" y="1802297"/>
            <a:ext cx="3539723" cy="3755703"/>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2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2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2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3"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14" name="Text Placeholder 4"/>
          <p:cNvSpPr>
            <a:spLocks noGrp="1"/>
          </p:cNvSpPr>
          <p:nvPr>
            <p:ph type="body" sz="quarter" idx="14"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spTree>
    <p:extLst>
      <p:ext uri="{BB962C8B-B14F-4D97-AF65-F5344CB8AC3E}">
        <p14:creationId xmlns:p14="http://schemas.microsoft.com/office/powerpoint/2010/main" val="140596354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with Content">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6380174" y="1967367"/>
            <a:ext cx="4940969" cy="3006751"/>
          </a:xfrm>
        </p:spPr>
        <p:txBody>
          <a:bodyPr anchor="ctr" anchorCtr="0">
            <a:normAutofit/>
          </a:bodyPr>
          <a:lstStyle>
            <a:lvl1pPr marL="0" indent="0" algn="ctr">
              <a:buNone/>
              <a:defRPr sz="1400"/>
            </a:lvl1pPr>
            <a:lvl2pPr>
              <a:defRPr sz="1867"/>
            </a:lvl2pPr>
            <a:lvl3pPr>
              <a:defRPr sz="1600"/>
            </a:lvl3pPr>
            <a:lvl4pPr>
              <a:defRPr sz="1467"/>
            </a:lvl4pPr>
            <a:lvl5pPr>
              <a:defRPr sz="1467"/>
            </a:lvl5pPr>
          </a:lstStyle>
          <a:p>
            <a:pPr lvl="0"/>
            <a:r>
              <a:rPr lang="en-US" smtClean="0"/>
              <a:t>Click icon to insert Table, Chart or SmartArt</a:t>
            </a:r>
            <a:endParaRPr lang="sv-SE"/>
          </a:p>
        </p:txBody>
      </p:sp>
      <p:sp>
        <p:nvSpPr>
          <p:cNvPr id="12" name="Text Placeholder 10"/>
          <p:cNvSpPr>
            <a:spLocks noGrp="1"/>
          </p:cNvSpPr>
          <p:nvPr>
            <p:ph type="body" sz="quarter" idx="11"/>
          </p:nvPr>
        </p:nvSpPr>
        <p:spPr>
          <a:xfrm>
            <a:off x="739200" y="1802297"/>
            <a:ext cx="5193600" cy="3764537"/>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5"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6"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7"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9" name="Title Placeholder 1"/>
          <p:cNvSpPr>
            <a:spLocks noGrp="1"/>
          </p:cNvSpPr>
          <p:nvPr>
            <p:ph type="title"/>
          </p:nvPr>
        </p:nvSpPr>
        <p:spPr>
          <a:xfrm>
            <a:off x="738549" y="371178"/>
            <a:ext cx="10972800" cy="989377"/>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10" name="Text Placeholder 4"/>
          <p:cNvSpPr>
            <a:spLocks noGrp="1"/>
          </p:cNvSpPr>
          <p:nvPr>
            <p:ph type="body" sz="quarter" idx="13" hasCustomPrompt="1"/>
          </p:nvPr>
        </p:nvSpPr>
        <p:spPr>
          <a:xfrm>
            <a:off x="738549" y="886514"/>
            <a:ext cx="10972800" cy="474663"/>
          </a:xfrm>
        </p:spPr>
        <p:txBody>
          <a:bodyPr>
            <a:noAutofit/>
          </a:bodyPr>
          <a:lstStyle>
            <a:lvl1pPr marL="0" indent="0">
              <a:lnSpc>
                <a:spcPts val="2933"/>
              </a:lnSpc>
              <a:buNone/>
              <a:defRPr sz="2400" spc="-40" baseline="0"/>
            </a:lvl1pPr>
          </a:lstStyle>
          <a:p>
            <a:pPr lvl="0"/>
            <a:r>
              <a:rPr lang="en-US" smtClean="0"/>
              <a:t>Click to add sub-heading – max one line</a:t>
            </a:r>
          </a:p>
        </p:txBody>
      </p:sp>
    </p:spTree>
    <p:extLst>
      <p:ext uri="{BB962C8B-B14F-4D97-AF65-F5344CB8AC3E}">
        <p14:creationId xmlns:p14="http://schemas.microsoft.com/office/powerpoint/2010/main" val="220695592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0"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267633309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with Picture">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8113186" y="146050"/>
            <a:ext cx="3915833" cy="5611284"/>
          </a:xfrm>
        </p:spPr>
        <p:txBody>
          <a:bodyPr anchor="ctr" anchorCtr="0">
            <a:normAutofit/>
          </a:bodyPr>
          <a:lstStyle>
            <a:lvl1pPr marL="0" indent="0" algn="ctr">
              <a:buNone/>
              <a:defRPr sz="1400" baseline="0"/>
            </a:lvl1pPr>
          </a:lstStyle>
          <a:p>
            <a:r>
              <a:rPr lang="sv-SE" smtClean="0"/>
              <a:t>Click icon to insert Picture</a:t>
            </a:r>
            <a:endParaRPr lang="sv-SE"/>
          </a:p>
        </p:txBody>
      </p:sp>
      <p:sp>
        <p:nvSpPr>
          <p:cNvPr id="11" name="Text Placeholder 10"/>
          <p:cNvSpPr>
            <a:spLocks noGrp="1"/>
          </p:cNvSpPr>
          <p:nvPr>
            <p:ph type="body" sz="quarter" idx="11"/>
          </p:nvPr>
        </p:nvSpPr>
        <p:spPr>
          <a:xfrm>
            <a:off x="739200" y="1802297"/>
            <a:ext cx="3539723" cy="3764537"/>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3" name="Text Placeholder 10"/>
          <p:cNvSpPr>
            <a:spLocks noGrp="1"/>
          </p:cNvSpPr>
          <p:nvPr>
            <p:ph type="body" sz="quarter" idx="12"/>
          </p:nvPr>
        </p:nvSpPr>
        <p:spPr>
          <a:xfrm>
            <a:off x="4431969" y="1802297"/>
            <a:ext cx="3539723" cy="3764537"/>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2"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5"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6"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9" name="Title Placeholder 1"/>
          <p:cNvSpPr>
            <a:spLocks noGrp="1"/>
          </p:cNvSpPr>
          <p:nvPr>
            <p:ph type="title"/>
          </p:nvPr>
        </p:nvSpPr>
        <p:spPr>
          <a:xfrm>
            <a:off x="738549" y="371178"/>
            <a:ext cx="724456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64767817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with Picture Lef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738550" y="2120881"/>
            <a:ext cx="4925484" cy="2841745"/>
          </a:xfrm>
        </p:spPr>
        <p:txBody>
          <a:bodyPr anchor="ctr" anchorCtr="0">
            <a:normAutofit/>
          </a:bodyPr>
          <a:lstStyle>
            <a:lvl1pPr marL="0" indent="0" algn="ctr">
              <a:buNone/>
              <a:defRPr sz="1400"/>
            </a:lvl1pPr>
          </a:lstStyle>
          <a:p>
            <a:r>
              <a:rPr lang="sv-SE" smtClean="0"/>
              <a:t>Click icon to insert Picture</a:t>
            </a:r>
            <a:endParaRPr lang="sv-SE"/>
          </a:p>
        </p:txBody>
      </p:sp>
      <p:sp>
        <p:nvSpPr>
          <p:cNvPr id="12" name="Text Placeholder 10"/>
          <p:cNvSpPr>
            <a:spLocks noGrp="1"/>
          </p:cNvSpPr>
          <p:nvPr>
            <p:ph type="body" sz="quarter" idx="11"/>
          </p:nvPr>
        </p:nvSpPr>
        <p:spPr>
          <a:xfrm>
            <a:off x="6266851" y="2120880"/>
            <a:ext cx="5193600" cy="2851336"/>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1"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121150965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with Picture Righ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6388102" y="2120881"/>
            <a:ext cx="4925484" cy="2841745"/>
          </a:xfrm>
        </p:spPr>
        <p:txBody>
          <a:bodyPr anchor="ctr" anchorCtr="0">
            <a:normAutofit/>
          </a:bodyPr>
          <a:lstStyle>
            <a:lvl1pPr marL="0" indent="0" algn="ctr">
              <a:buNone/>
              <a:defRPr sz="1400"/>
            </a:lvl1pPr>
          </a:lstStyle>
          <a:p>
            <a:r>
              <a:rPr lang="sv-SE" smtClean="0"/>
              <a:t>Click icon to insert Picture</a:t>
            </a:r>
            <a:endParaRPr lang="sv-SE"/>
          </a:p>
        </p:txBody>
      </p:sp>
      <p:sp>
        <p:nvSpPr>
          <p:cNvPr id="12" name="Text Placeholder 10"/>
          <p:cNvSpPr>
            <a:spLocks noGrp="1"/>
          </p:cNvSpPr>
          <p:nvPr>
            <p:ph type="body" sz="quarter" idx="11"/>
          </p:nvPr>
        </p:nvSpPr>
        <p:spPr>
          <a:xfrm>
            <a:off x="739200" y="2120881"/>
            <a:ext cx="5193600" cy="2861937"/>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1"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237043236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7219" y="146051"/>
            <a:ext cx="11857565" cy="5611283"/>
          </a:xfrm>
        </p:spPr>
        <p:txBody>
          <a:bodyPr anchor="ctr" anchorCtr="0">
            <a:normAutofit/>
          </a:bodyPr>
          <a:lstStyle>
            <a:lvl1pPr marL="0" indent="0" algn="ctr">
              <a:buNone/>
              <a:defRPr sz="1400" baseline="0"/>
            </a:lvl1pPr>
          </a:lstStyle>
          <a:p>
            <a:r>
              <a:rPr lang="sv-SE" smtClean="0"/>
              <a:t>Click icon to insert Picture</a:t>
            </a:r>
            <a:endParaRPr lang="sv-SE"/>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8"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9"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427562254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with Title on Top">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7219" y="146051"/>
            <a:ext cx="11857565" cy="5611283"/>
          </a:xfrm>
        </p:spPr>
        <p:txBody>
          <a:bodyPr anchor="ctr" anchorCtr="0">
            <a:normAutofit/>
          </a:bodyPr>
          <a:lstStyle>
            <a:lvl1pPr marL="0" indent="0" algn="ctr">
              <a:buNone/>
              <a:defRPr sz="1400" baseline="0"/>
            </a:lvl1pPr>
          </a:lstStyle>
          <a:p>
            <a:r>
              <a:rPr lang="sv-SE" smtClean="0"/>
              <a:t>Click icon to insert Picture</a:t>
            </a:r>
            <a:endParaRPr lang="sv-SE"/>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20"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21"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4"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37886156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D1D4A-3221-49E8-813C-9805541EC3CC}" type="datetimeFigureOut">
              <a:rPr lang="sv-SE" smtClean="0"/>
              <a:t>2020-07-02</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4420572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64124" y="146052"/>
            <a:ext cx="11860800" cy="5611281"/>
          </a:xfrm>
        </p:spPr>
        <p:txBody>
          <a:bodyPr anchor="ctr" anchorCtr="0">
            <a:normAutofit/>
          </a:bodyPr>
          <a:lstStyle>
            <a:lvl1pPr marL="0" marR="0" indent="0" algn="ctr" defTabSz="1219170" rtl="0" eaLnBrk="1" fontAlgn="auto" latinLnBrk="0" hangingPunct="1">
              <a:lnSpc>
                <a:spcPct val="100000"/>
              </a:lnSpc>
              <a:spcBef>
                <a:spcPts val="1600"/>
              </a:spcBef>
              <a:spcAft>
                <a:spcPts val="0"/>
              </a:spcAft>
              <a:buClr>
                <a:schemeClr val="bg2"/>
              </a:buClr>
              <a:buSzTx/>
              <a:buFont typeface="Arial" panose="020B0604020202020204" pitchFamily="34" charset="0"/>
              <a:buNone/>
              <a:tabLst/>
              <a:defRPr sz="1333" baseline="0"/>
            </a:lvl1pPr>
          </a:lstStyle>
          <a:p>
            <a:r>
              <a:rPr lang="sv-SE" smtClean="0"/>
              <a:t>Click the icon to insert Picture</a:t>
            </a:r>
          </a:p>
          <a:p>
            <a:endParaRPr lang="sv-SE" smtClean="0"/>
          </a:p>
          <a:p>
            <a:endParaRPr lang="sv-SE" smtClean="0"/>
          </a:p>
          <a:p>
            <a:endParaRPr lang="sv-SE"/>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738549" y="2934916"/>
            <a:ext cx="8393728" cy="2174913"/>
          </a:xfrm>
        </p:spPr>
        <p:txBody>
          <a:bodyPr anchor="b" anchorCtr="0"/>
          <a:lstStyle>
            <a:lvl1pPr>
              <a:lnSpc>
                <a:spcPts val="6400"/>
              </a:lnSpc>
              <a:defRPr lang="sv-SE" sz="8000" b="0" kern="1200" cap="all" spc="0" baseline="0" dirty="0">
                <a:solidFill>
                  <a:schemeClr val="bg2"/>
                </a:solidFill>
                <a:latin typeface="Volvo Broad Pro Digital" panose="020B0606030202080204" pitchFamily="34" charset="0"/>
                <a:ea typeface="+mj-ea"/>
                <a:cs typeface="VolvoBroad" panose="020B0806020102060101" pitchFamily="34" charset="0"/>
              </a:defRPr>
            </a:lvl1pPr>
          </a:lstStyle>
          <a:p>
            <a:r>
              <a:rPr lang="en-US" smtClean="0"/>
              <a:t>Click to add title</a:t>
            </a:r>
            <a:br>
              <a:rPr lang="en-US" smtClean="0"/>
            </a:br>
            <a:r>
              <a:rPr lang="en-US" smtClean="0"/>
              <a:t>max two lines</a:t>
            </a:r>
            <a:endParaRPr lang="sv-SE" dirty="0"/>
          </a:p>
        </p:txBody>
      </p:sp>
      <p:sp>
        <p:nvSpPr>
          <p:cNvPr id="14"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5"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20"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9" name="Text Placeholder 4"/>
          <p:cNvSpPr>
            <a:spLocks noGrp="1"/>
          </p:cNvSpPr>
          <p:nvPr>
            <p:ph type="body" sz="quarter" idx="13" hasCustomPrompt="1"/>
          </p:nvPr>
        </p:nvSpPr>
        <p:spPr>
          <a:xfrm>
            <a:off x="738549" y="4980125"/>
            <a:ext cx="8395200" cy="474663"/>
          </a:xfrm>
        </p:spPr>
        <p:txBody>
          <a:bodyPr>
            <a:noAutofit/>
          </a:bodyPr>
          <a:lstStyle>
            <a:lvl1pPr marL="0" indent="0">
              <a:buNone/>
              <a:defRPr lang="en-US" sz="2400" kern="1200" spc="-40" baseline="0" smtClean="0">
                <a:solidFill>
                  <a:schemeClr val="bg2"/>
                </a:solidFill>
                <a:latin typeface="Arial" panose="020B0604020202020204" pitchFamily="34" charset="0"/>
                <a:ea typeface="+mn-ea"/>
                <a:cs typeface="Arial" panose="020B0604020202020204" pitchFamily="34" charset="0"/>
              </a:defRPr>
            </a:lvl1pPr>
          </a:lstStyle>
          <a:p>
            <a:pPr lvl="0"/>
            <a:r>
              <a:rPr lang="en-US" smtClean="0"/>
              <a:t>Click to add sub-heading – max one line</a:t>
            </a:r>
          </a:p>
        </p:txBody>
      </p:sp>
    </p:spTree>
    <p:extLst>
      <p:ext uri="{BB962C8B-B14F-4D97-AF65-F5344CB8AC3E}">
        <p14:creationId xmlns:p14="http://schemas.microsoft.com/office/powerpoint/2010/main" val="219519756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ored Background with Title">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164123" y="146051"/>
            <a:ext cx="11860660" cy="5611283"/>
          </a:xfrm>
          <a:solidFill>
            <a:schemeClr val="accent2"/>
          </a:solidFill>
        </p:spPr>
        <p:txBody>
          <a:bodyPr anchor="b" anchorCtr="0">
            <a:normAutofit/>
          </a:bodyPr>
          <a:lstStyle>
            <a:lvl1pPr marL="0" indent="0" algn="ctr">
              <a:lnSpc>
                <a:spcPts val="1733"/>
              </a:lnSpc>
              <a:spcBef>
                <a:spcPts val="133"/>
              </a:spcBef>
              <a:buNone/>
              <a:defRPr sz="1400" b="0" baseline="0"/>
            </a:lvl1pPr>
          </a:lstStyle>
          <a:p>
            <a:pPr lvl="0"/>
            <a:r>
              <a:rPr lang="en-US" smtClean="0"/>
              <a:t>Click to change color</a:t>
            </a:r>
            <a:br>
              <a:rPr lang="en-US" smtClean="0"/>
            </a:br>
            <a:r>
              <a:rPr lang="en-US" smtClean="0"/>
              <a:t>and then press the space key once</a:t>
            </a:r>
            <a:br>
              <a:rPr lang="en-US" smtClean="0"/>
            </a:br>
            <a:r>
              <a:rPr lang="en-US" smtClean="0"/>
              <a:t>to get rid of this text and dotted frame</a:t>
            </a:r>
          </a:p>
        </p:txBody>
      </p:sp>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738552" y="873317"/>
            <a:ext cx="8569571" cy="3727839"/>
          </a:xfrm>
        </p:spPr>
        <p:txBody>
          <a:bodyPr anchor="t" anchorCtr="0"/>
          <a:lstStyle>
            <a:lvl1pPr>
              <a:lnSpc>
                <a:spcPts val="6400"/>
              </a:lnSpc>
              <a:defRPr lang="sv-SE" sz="8000" b="0" kern="1200" cap="all" spc="0" baseline="0">
                <a:solidFill>
                  <a:schemeClr val="bg1"/>
                </a:solidFill>
                <a:latin typeface="Volvo Broad Pro Digital" panose="020B0606030202080204" pitchFamily="34" charset="0"/>
                <a:ea typeface="+mj-ea"/>
                <a:cs typeface="VolvoBroad" panose="020B0806020102060101" pitchFamily="34" charset="0"/>
              </a:defRPr>
            </a:lvl1pPr>
          </a:lstStyle>
          <a:p>
            <a:r>
              <a:rPr lang="en-US" smtClean="0"/>
              <a:t>Click to add </a:t>
            </a:r>
            <a:br>
              <a:rPr lang="en-US" smtClean="0"/>
            </a:br>
            <a:r>
              <a:rPr lang="en-US" smtClean="0"/>
              <a:t>statement, comment </a:t>
            </a:r>
            <a:br>
              <a:rPr lang="en-US" smtClean="0"/>
            </a:br>
            <a:r>
              <a:rPr lang="en-US" smtClean="0"/>
              <a:t>or similar on</a:t>
            </a:r>
            <a:br>
              <a:rPr lang="en-US" smtClean="0"/>
            </a:br>
            <a:r>
              <a:rPr lang="en-US" smtClean="0"/>
              <a:t>max four lines</a:t>
            </a:r>
            <a:endParaRPr lang="sv-SE" dirty="0"/>
          </a:p>
        </p:txBody>
      </p:sp>
      <p:sp>
        <p:nvSpPr>
          <p:cNvPr id="12"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3"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4"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9" name="Text Placeholder 4"/>
          <p:cNvSpPr>
            <a:spLocks noGrp="1"/>
          </p:cNvSpPr>
          <p:nvPr>
            <p:ph type="body" sz="quarter" idx="13" hasCustomPrompt="1"/>
          </p:nvPr>
        </p:nvSpPr>
        <p:spPr>
          <a:xfrm>
            <a:off x="738553" y="4116395"/>
            <a:ext cx="8571073" cy="474663"/>
          </a:xfrm>
        </p:spPr>
        <p:txBody>
          <a:bodyPr>
            <a:noAutofit/>
          </a:bodyPr>
          <a:lstStyle>
            <a:lvl1pPr marL="0" indent="0" algn="l">
              <a:buNone/>
              <a:defRPr sz="1867" spc="-40" baseline="0">
                <a:solidFill>
                  <a:schemeClr val="bg1"/>
                </a:solidFill>
              </a:defRPr>
            </a:lvl1pPr>
          </a:lstStyle>
          <a:p>
            <a:pPr lvl="0"/>
            <a:r>
              <a:rPr lang="en-US" smtClean="0"/>
              <a:t>Click to insert Name and Company – max one line</a:t>
            </a:r>
          </a:p>
        </p:txBody>
      </p:sp>
    </p:spTree>
    <p:extLst>
      <p:ext uri="{BB962C8B-B14F-4D97-AF65-F5344CB8AC3E}">
        <p14:creationId xmlns:p14="http://schemas.microsoft.com/office/powerpoint/2010/main" val="271849975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with Half Page Pictur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6389079" y="146051"/>
            <a:ext cx="5639940" cy="5611283"/>
          </a:xfrm>
        </p:spPr>
        <p:txBody>
          <a:bodyPr anchor="ctr" anchorCtr="0">
            <a:normAutofit/>
          </a:bodyPr>
          <a:lstStyle>
            <a:lvl1pPr marL="0" indent="0" algn="ctr">
              <a:buNone/>
              <a:defRPr sz="1400" baseline="0"/>
            </a:lvl1pPr>
          </a:lstStyle>
          <a:p>
            <a:r>
              <a:rPr lang="sv-SE" smtClean="0"/>
              <a:t>Click icon to insert Picture</a:t>
            </a:r>
            <a:endParaRPr lang="sv-SE"/>
          </a:p>
        </p:txBody>
      </p:sp>
      <p:sp>
        <p:nvSpPr>
          <p:cNvPr id="10" name="Text Placeholder 10"/>
          <p:cNvSpPr>
            <a:spLocks noGrp="1"/>
          </p:cNvSpPr>
          <p:nvPr>
            <p:ph type="body" sz="quarter" idx="14"/>
          </p:nvPr>
        </p:nvSpPr>
        <p:spPr>
          <a:xfrm>
            <a:off x="739200" y="1802297"/>
            <a:ext cx="5383304" cy="3773372"/>
          </a:xfrm>
        </p:spPr>
        <p:txBody>
          <a:bodyPr>
            <a:normAutofit/>
          </a:bodyPr>
          <a:lstStyle>
            <a:lvl1pPr>
              <a:defRPr sz="2133"/>
            </a:lvl1pPr>
            <a:lvl2pPr>
              <a:defRPr sz="1867"/>
            </a:lvl2pPr>
            <a:lvl3pPr>
              <a:defRPr sz="1600"/>
            </a:lvl3pPr>
            <a:lvl4pPr>
              <a:defRPr sz="1467"/>
            </a:lvl4pPr>
            <a:lvl5pPr>
              <a:defRPr sz="1467"/>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2"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3"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
        <p:nvSpPr>
          <p:cNvPr id="14" name="Title Placeholder 1"/>
          <p:cNvSpPr>
            <a:spLocks noGrp="1"/>
          </p:cNvSpPr>
          <p:nvPr>
            <p:ph type="title"/>
          </p:nvPr>
        </p:nvSpPr>
        <p:spPr>
          <a:xfrm>
            <a:off x="738549" y="371178"/>
            <a:ext cx="5389256"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Tree>
    <p:extLst>
      <p:ext uri="{BB962C8B-B14F-4D97-AF65-F5344CB8AC3E}">
        <p14:creationId xmlns:p14="http://schemas.microsoft.com/office/powerpoint/2010/main" val="210988657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with Half Page Picture">
    <p:spTree>
      <p:nvGrpSpPr>
        <p:cNvPr id="1" name=""/>
        <p:cNvGrpSpPr/>
        <p:nvPr/>
      </p:nvGrpSpPr>
      <p:grpSpPr>
        <a:xfrm>
          <a:off x="0" y="0"/>
          <a:ext cx="0" cy="0"/>
          <a:chOff x="0" y="0"/>
          <a:chExt cx="0" cy="0"/>
        </a:xfrm>
      </p:grpSpPr>
      <p:cxnSp>
        <p:nvCxnSpPr>
          <p:cNvPr id="16" name="Straight Connector 15"/>
          <p:cNvCxnSpPr/>
          <p:nvPr userDrawn="1"/>
        </p:nvCxnSpPr>
        <p:spPr>
          <a:xfrm>
            <a:off x="164124" y="5953124"/>
            <a:ext cx="11860800" cy="0"/>
          </a:xfrm>
          <a:prstGeom prst="line">
            <a:avLst/>
          </a:prstGeom>
          <a:ln w="63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513" y="804375"/>
            <a:ext cx="5793491" cy="3319700"/>
          </a:xfrm>
        </p:spPr>
        <p:txBody>
          <a:bodyPr anchor="t" anchorCtr="0"/>
          <a:lstStyle>
            <a:lvl1pPr>
              <a:lnSpc>
                <a:spcPts val="6400"/>
              </a:lnSpc>
              <a:defRPr lang="sv-SE" sz="8000" b="0" kern="1200" cap="all" spc="0" baseline="0">
                <a:solidFill>
                  <a:schemeClr val="bg2"/>
                </a:solidFill>
                <a:latin typeface="Volvo Broad Pro Digital" panose="020B0606030202080204" pitchFamily="34" charset="0"/>
                <a:ea typeface="+mj-ea"/>
                <a:cs typeface="VolvoBroad" panose="020B0806020102060101" pitchFamily="34" charset="0"/>
              </a:defRPr>
            </a:lvl1pPr>
          </a:lstStyle>
          <a:p>
            <a:r>
              <a:rPr lang="en-US" smtClean="0"/>
              <a:t>Statement, </a:t>
            </a:r>
            <a:br>
              <a:rPr lang="en-US" smtClean="0"/>
            </a:br>
            <a:r>
              <a:rPr lang="en-US" smtClean="0"/>
              <a:t>comment or</a:t>
            </a:r>
            <a:br>
              <a:rPr lang="en-US" smtClean="0"/>
            </a:br>
            <a:r>
              <a:rPr lang="en-US" smtClean="0"/>
              <a:t>similar on </a:t>
            </a:r>
            <a:br>
              <a:rPr lang="en-US" smtClean="0"/>
            </a:br>
            <a:r>
              <a:rPr lang="en-US" smtClean="0"/>
              <a:t>max four lines</a:t>
            </a:r>
            <a:endParaRPr lang="sv-SE" dirty="0"/>
          </a:p>
        </p:txBody>
      </p:sp>
      <p:sp>
        <p:nvSpPr>
          <p:cNvPr id="9" name="Text Placeholder 4"/>
          <p:cNvSpPr>
            <a:spLocks noGrp="1"/>
          </p:cNvSpPr>
          <p:nvPr>
            <p:ph type="body" sz="quarter" idx="13" hasCustomPrompt="1"/>
          </p:nvPr>
        </p:nvSpPr>
        <p:spPr>
          <a:xfrm>
            <a:off x="467490" y="4114657"/>
            <a:ext cx="5795217" cy="474663"/>
          </a:xfrm>
        </p:spPr>
        <p:txBody>
          <a:bodyPr>
            <a:noAutofit/>
          </a:bodyPr>
          <a:lstStyle>
            <a:lvl1pPr marL="23283" indent="0" algn="l">
              <a:buNone/>
              <a:defRPr sz="1867" spc="-40" baseline="0">
                <a:solidFill>
                  <a:schemeClr val="bg2"/>
                </a:solidFill>
              </a:defRPr>
            </a:lvl1pPr>
          </a:lstStyle>
          <a:p>
            <a:pPr lvl="0"/>
            <a:r>
              <a:rPr lang="en-US" smtClean="0"/>
              <a:t>Click to insert Name and Company</a:t>
            </a:r>
          </a:p>
        </p:txBody>
      </p:sp>
      <p:sp>
        <p:nvSpPr>
          <p:cNvPr id="12" name="Picture Placeholder 7"/>
          <p:cNvSpPr>
            <a:spLocks noGrp="1"/>
          </p:cNvSpPr>
          <p:nvPr>
            <p:ph type="pic" sz="quarter" idx="14" hasCustomPrompt="1"/>
          </p:nvPr>
        </p:nvSpPr>
        <p:spPr>
          <a:xfrm>
            <a:off x="6389079" y="144976"/>
            <a:ext cx="5639940" cy="5612357"/>
          </a:xfrm>
        </p:spPr>
        <p:txBody>
          <a:bodyPr anchor="ctr" anchorCtr="0">
            <a:normAutofit/>
          </a:bodyPr>
          <a:lstStyle>
            <a:lvl1pPr marL="0" indent="0" algn="ctr">
              <a:buNone/>
              <a:defRPr sz="1400" baseline="0"/>
            </a:lvl1pPr>
          </a:lstStyle>
          <a:p>
            <a:r>
              <a:rPr lang="sv-SE" smtClean="0"/>
              <a:t>Click icon to insert Picture</a:t>
            </a:r>
            <a:endParaRPr lang="sv-SE"/>
          </a:p>
        </p:txBody>
      </p:sp>
      <p:sp>
        <p:nvSpPr>
          <p:cNvPr id="11"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13"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4"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254992524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9" name="Media Placeholder 8"/>
          <p:cNvSpPr>
            <a:spLocks noGrp="1"/>
          </p:cNvSpPr>
          <p:nvPr>
            <p:ph type="media" sz="quarter" idx="10" hasCustomPrompt="1"/>
          </p:nvPr>
        </p:nvSpPr>
        <p:spPr>
          <a:xfrm>
            <a:off x="167217" y="146051"/>
            <a:ext cx="11857567" cy="5611283"/>
          </a:xfrm>
        </p:spPr>
        <p:txBody>
          <a:bodyPr anchor="ctr" anchorCtr="0">
            <a:normAutofit/>
          </a:bodyPr>
          <a:lstStyle>
            <a:lvl1pPr marL="0" indent="0" algn="ctr">
              <a:buNone/>
              <a:defRPr sz="1400"/>
            </a:lvl1pPr>
          </a:lstStyle>
          <a:p>
            <a:r>
              <a:rPr lang="sv-SE" smtClean="0"/>
              <a:t>Click icon to insert Video</a:t>
            </a:r>
            <a:endParaRPr lang="sv-SE"/>
          </a:p>
        </p:txBody>
      </p:sp>
      <p:sp>
        <p:nvSpPr>
          <p:cNvPr id="6"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7"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8"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151656269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4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06016" y="2195325"/>
            <a:ext cx="5760553" cy="1645872"/>
          </a:xfrm>
          <a:prstGeom prst="rect">
            <a:avLst/>
          </a:prstGeom>
        </p:spPr>
      </p:pic>
    </p:spTree>
    <p:extLst>
      <p:ext uri="{BB962C8B-B14F-4D97-AF65-F5344CB8AC3E}">
        <p14:creationId xmlns:p14="http://schemas.microsoft.com/office/powerpoint/2010/main" val="73732306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olvo Brand Colors">
    <p:spTree>
      <p:nvGrpSpPr>
        <p:cNvPr id="1" name=""/>
        <p:cNvGrpSpPr/>
        <p:nvPr/>
      </p:nvGrpSpPr>
      <p:grpSpPr>
        <a:xfrm>
          <a:off x="0" y="0"/>
          <a:ext cx="0" cy="0"/>
          <a:chOff x="0" y="0"/>
          <a:chExt cx="0" cy="0"/>
        </a:xfrm>
      </p:grpSpPr>
      <p:sp>
        <p:nvSpPr>
          <p:cNvPr id="74" name="Rectangle 73"/>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400"/>
          </a:p>
        </p:txBody>
      </p:sp>
      <p:sp>
        <p:nvSpPr>
          <p:cNvPr id="76" name="Rectangle 59"/>
          <p:cNvSpPr/>
          <p:nvPr userDrawn="1"/>
        </p:nvSpPr>
        <p:spPr>
          <a:xfrm>
            <a:off x="668217" y="312138"/>
            <a:ext cx="7585218" cy="625877"/>
          </a:xfrm>
          <a:prstGeom prst="rect">
            <a:avLst/>
          </a:prstGeom>
        </p:spPr>
        <p:txBody>
          <a:bodyPr wrap="none">
            <a:spAutoFit/>
          </a:bodyPr>
          <a:lstStyle/>
          <a:p>
            <a:r>
              <a:rPr lang="sv-SE" sz="3467" b="1" kern="1200" spc="-107" baseline="0" dirty="0" smtClean="0">
                <a:solidFill>
                  <a:schemeClr val="bg2"/>
                </a:solidFill>
                <a:latin typeface="Arial" panose="020B0604020202020204" pitchFamily="34" charset="0"/>
                <a:ea typeface="+mn-ea"/>
                <a:cs typeface="Arial" panose="020B0604020202020204" pitchFamily="34" charset="0"/>
              </a:rPr>
              <a:t>Volvo brand </a:t>
            </a:r>
            <a:r>
              <a:rPr lang="sv-SE" sz="3467" b="1" kern="1200" spc="-107" baseline="0" dirty="0" err="1" smtClean="0">
                <a:solidFill>
                  <a:schemeClr val="bg2"/>
                </a:solidFill>
                <a:latin typeface="Arial" panose="020B0604020202020204" pitchFamily="34" charset="0"/>
                <a:ea typeface="+mn-ea"/>
                <a:cs typeface="Arial" panose="020B0604020202020204" pitchFamily="34" charset="0"/>
              </a:rPr>
              <a:t>profile</a:t>
            </a:r>
            <a:r>
              <a:rPr lang="sv-SE" sz="3467" b="1" kern="1200" spc="-107" baseline="0" dirty="0" smtClean="0">
                <a:solidFill>
                  <a:schemeClr val="bg2"/>
                </a:solidFill>
                <a:latin typeface="Arial" panose="020B0604020202020204" pitchFamily="34" charset="0"/>
                <a:ea typeface="+mn-ea"/>
                <a:cs typeface="Arial" panose="020B0604020202020204" pitchFamily="34" charset="0"/>
              </a:rPr>
              <a:t> and accent colors</a:t>
            </a:r>
            <a:endParaRPr lang="sv-SE" sz="3467" b="1" kern="1200" spc="-107" baseline="0" dirty="0">
              <a:solidFill>
                <a:schemeClr val="bg2"/>
              </a:solidFill>
              <a:latin typeface="Arial" panose="020B0604020202020204" pitchFamily="34" charset="0"/>
              <a:ea typeface="+mn-ea"/>
              <a:cs typeface="Arial" panose="020B0604020202020204" pitchFamily="34" charset="0"/>
            </a:endParaRPr>
          </a:p>
        </p:txBody>
      </p:sp>
      <p:sp>
        <p:nvSpPr>
          <p:cNvPr id="83" name="Text Placeholder 5"/>
          <p:cNvSpPr>
            <a:spLocks noGrp="1"/>
          </p:cNvSpPr>
          <p:nvPr>
            <p:ph type="body" sz="quarter" idx="26" hasCustomPrompt="1"/>
          </p:nvPr>
        </p:nvSpPr>
        <p:spPr>
          <a:xfrm>
            <a:off x="9292613" y="3530191"/>
            <a:ext cx="336000" cy="336000"/>
          </a:xfrm>
          <a:prstGeom prst="ellipse">
            <a:avLst/>
          </a:prstGeom>
          <a:solidFill>
            <a:srgbClr val="DA4451"/>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84" name="Rectangle 81"/>
          <p:cNvSpPr/>
          <p:nvPr userDrawn="1"/>
        </p:nvSpPr>
        <p:spPr>
          <a:xfrm>
            <a:off x="653615" y="958843"/>
            <a:ext cx="4851791" cy="705258"/>
          </a:xfrm>
          <a:prstGeom prst="rect">
            <a:avLst/>
          </a:prstGeom>
        </p:spPr>
        <p:txBody>
          <a:bodyPr wrap="square">
            <a:spAutoFit/>
          </a:bodyPr>
          <a:lstStyle/>
          <a:p>
            <a:pPr marL="0" indent="0">
              <a:spcBef>
                <a:spcPts val="267"/>
              </a:spcBef>
              <a:buNone/>
            </a:pPr>
            <a:r>
              <a:rPr lang="en-US" sz="1333" b="1" baseline="0" dirty="0" smtClean="0">
                <a:solidFill>
                  <a:schemeClr val="bg2"/>
                </a:solidFill>
              </a:rPr>
              <a:t>Profile colors</a:t>
            </a:r>
          </a:p>
          <a:p>
            <a:pPr marL="0" indent="0">
              <a:spcBef>
                <a:spcPts val="267"/>
              </a:spcBef>
              <a:buNone/>
            </a:pPr>
            <a:r>
              <a:rPr lang="en-US" sz="1200" baseline="0" dirty="0" smtClean="0">
                <a:solidFill>
                  <a:schemeClr val="bg2"/>
                </a:solidFill>
              </a:rPr>
              <a:t>These are our primary colors for decorative purposes. </a:t>
            </a:r>
            <a:br>
              <a:rPr lang="en-US" sz="1200" baseline="0" dirty="0" smtClean="0">
                <a:solidFill>
                  <a:schemeClr val="bg2"/>
                </a:solidFill>
              </a:rPr>
            </a:br>
            <a:r>
              <a:rPr lang="en-US" sz="1200" baseline="0" dirty="0" smtClean="0">
                <a:solidFill>
                  <a:schemeClr val="bg2"/>
                </a:solidFill>
              </a:rPr>
              <a:t>Use each color in 100%. Never use the tints and shades. </a:t>
            </a:r>
          </a:p>
        </p:txBody>
      </p:sp>
      <p:sp>
        <p:nvSpPr>
          <p:cNvPr id="85" name="Rectangle 81"/>
          <p:cNvSpPr/>
          <p:nvPr userDrawn="1"/>
        </p:nvSpPr>
        <p:spPr>
          <a:xfrm>
            <a:off x="1088597" y="1687731"/>
            <a:ext cx="2413345" cy="3177793"/>
          </a:xfrm>
          <a:prstGeom prst="rect">
            <a:avLst/>
          </a:prstGeom>
        </p:spPr>
        <p:txBody>
          <a:bodyPr wrap="square" numCol="1" spcCol="36000">
            <a:spAutoFit/>
          </a:bodyPr>
          <a:lstStyle/>
          <a:p>
            <a:pPr marL="0" indent="0">
              <a:spcBef>
                <a:spcPts val="307"/>
              </a:spcBef>
              <a:buNone/>
            </a:pPr>
            <a:r>
              <a:rPr lang="en-US" sz="1200" b="1" baseline="0" dirty="0" smtClean="0">
                <a:solidFill>
                  <a:schemeClr val="bg2"/>
                </a:solidFill>
              </a:rPr>
              <a:t>Color</a:t>
            </a:r>
            <a:r>
              <a:rPr lang="en-US" sz="1200" b="1" dirty="0" smtClean="0">
                <a:solidFill>
                  <a:schemeClr val="bg2"/>
                </a:solidFill>
              </a:rPr>
              <a:t>                </a:t>
            </a:r>
            <a:r>
              <a:rPr lang="en-US" sz="1200" b="1" baseline="0" dirty="0" smtClean="0">
                <a:solidFill>
                  <a:schemeClr val="bg2"/>
                </a:solidFill>
              </a:rPr>
              <a:t>R       G       B</a:t>
            </a:r>
          </a:p>
          <a:p>
            <a:pPr marL="0" indent="0">
              <a:spcBef>
                <a:spcPts val="307"/>
              </a:spcBef>
              <a:buNone/>
            </a:pPr>
            <a:endParaRPr lang="en-US" sz="1200" b="1" dirty="0">
              <a:solidFill>
                <a:schemeClr val="bg2"/>
              </a:solidFill>
            </a:endParaRPr>
          </a:p>
          <a:p>
            <a:pPr marL="0" indent="0">
              <a:spcBef>
                <a:spcPts val="307"/>
              </a:spcBef>
              <a:buNone/>
            </a:pPr>
            <a:r>
              <a:rPr lang="en-US" sz="1200" baseline="0" dirty="0" smtClean="0">
                <a:solidFill>
                  <a:schemeClr val="bg2"/>
                </a:solidFill>
              </a:rPr>
              <a:t>Granite              77     78      83</a:t>
            </a:r>
          </a:p>
          <a:p>
            <a:pPr marL="0" indent="0">
              <a:spcBef>
                <a:spcPts val="307"/>
              </a:spcBef>
              <a:buNone/>
            </a:pPr>
            <a:endParaRPr lang="en-US" sz="1200" dirty="0">
              <a:solidFill>
                <a:schemeClr val="bg2"/>
              </a:solidFill>
            </a:endParaRPr>
          </a:p>
          <a:p>
            <a:pPr marL="0" indent="0">
              <a:spcBef>
                <a:spcPts val="307"/>
              </a:spcBef>
              <a:buNone/>
            </a:pPr>
            <a:r>
              <a:rPr lang="en-US" sz="1200" baseline="0" dirty="0" smtClean="0">
                <a:solidFill>
                  <a:schemeClr val="bg2"/>
                </a:solidFill>
              </a:rPr>
              <a:t>Slate                 145   146    150</a:t>
            </a:r>
          </a:p>
          <a:p>
            <a:pPr marL="0" indent="0">
              <a:spcBef>
                <a:spcPts val="307"/>
              </a:spcBef>
              <a:buNone/>
            </a:pPr>
            <a:endParaRPr lang="en-US" sz="1200" dirty="0">
              <a:solidFill>
                <a:schemeClr val="bg2"/>
              </a:solidFill>
            </a:endParaRPr>
          </a:p>
          <a:p>
            <a:pPr marL="0" indent="0">
              <a:spcBef>
                <a:spcPts val="307"/>
              </a:spcBef>
              <a:buNone/>
            </a:pPr>
            <a:r>
              <a:rPr lang="en-US" sz="1200" baseline="0" dirty="0" smtClean="0">
                <a:solidFill>
                  <a:schemeClr val="bg2"/>
                </a:solidFill>
              </a:rPr>
              <a:t>Fog</a:t>
            </a:r>
            <a:r>
              <a:rPr lang="en-US" sz="1067" baseline="0" dirty="0" smtClean="0">
                <a:solidFill>
                  <a:schemeClr val="bg2"/>
                </a:solidFill>
              </a:rPr>
              <a:t>                     </a:t>
            </a:r>
            <a:r>
              <a:rPr lang="en-US" sz="1200" baseline="0" dirty="0" smtClean="0">
                <a:solidFill>
                  <a:schemeClr val="bg2"/>
                </a:solidFill>
              </a:rPr>
              <a:t> 216   216</a:t>
            </a:r>
            <a:r>
              <a:rPr lang="en-US" sz="1067" dirty="0" smtClean="0">
                <a:solidFill>
                  <a:schemeClr val="bg2"/>
                </a:solidFill>
              </a:rPr>
              <a:t>    </a:t>
            </a:r>
            <a:r>
              <a:rPr lang="en-US" sz="1200" dirty="0" smtClean="0">
                <a:solidFill>
                  <a:schemeClr val="bg2"/>
                </a:solidFill>
              </a:rPr>
              <a:t>213</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Grass                120   184    51</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Leaf                   200   230   145</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Cloudberry        221   118</a:t>
            </a:r>
            <a:r>
              <a:rPr lang="en-US" sz="1067" dirty="0" smtClean="0">
                <a:solidFill>
                  <a:schemeClr val="bg2"/>
                </a:solidFill>
              </a:rPr>
              <a:t>    </a:t>
            </a:r>
            <a:r>
              <a:rPr lang="en-US" sz="1200" dirty="0" smtClean="0">
                <a:solidFill>
                  <a:schemeClr val="bg2"/>
                </a:solidFill>
              </a:rPr>
              <a:t>17</a:t>
            </a:r>
            <a:endParaRPr lang="en-US" sz="1200" baseline="0" dirty="0" smtClean="0">
              <a:solidFill>
                <a:schemeClr val="bg2"/>
              </a:solidFill>
            </a:endParaRPr>
          </a:p>
          <a:p>
            <a:pPr marL="0" indent="0">
              <a:spcBef>
                <a:spcPts val="307"/>
              </a:spcBef>
              <a:buNone/>
            </a:pPr>
            <a:r>
              <a:rPr lang="en-US" sz="1200" b="1" dirty="0" smtClean="0">
                <a:solidFill>
                  <a:schemeClr val="bg2"/>
                </a:solidFill>
              </a:rPr>
              <a:t>	</a:t>
            </a:r>
            <a:endParaRPr lang="en-US" sz="1200" b="1" baseline="0" dirty="0" smtClean="0">
              <a:solidFill>
                <a:schemeClr val="bg2"/>
              </a:solidFill>
            </a:endParaRPr>
          </a:p>
        </p:txBody>
      </p:sp>
      <p:cxnSp>
        <p:nvCxnSpPr>
          <p:cNvPr id="86" name="Rak 2"/>
          <p:cNvCxnSpPr/>
          <p:nvPr userDrawn="1"/>
        </p:nvCxnSpPr>
        <p:spPr>
          <a:xfrm>
            <a:off x="1215312" y="2514272"/>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Rak 89"/>
          <p:cNvCxnSpPr/>
          <p:nvPr userDrawn="1"/>
        </p:nvCxnSpPr>
        <p:spPr>
          <a:xfrm>
            <a:off x="2292389" y="251588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Rak 91"/>
          <p:cNvCxnSpPr/>
          <p:nvPr userDrawn="1"/>
        </p:nvCxnSpPr>
        <p:spPr>
          <a:xfrm>
            <a:off x="1215312" y="2065027"/>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Rak 92"/>
          <p:cNvCxnSpPr/>
          <p:nvPr userDrawn="1"/>
        </p:nvCxnSpPr>
        <p:spPr>
          <a:xfrm>
            <a:off x="2292389" y="206664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ak 95"/>
          <p:cNvCxnSpPr/>
          <p:nvPr userDrawn="1"/>
        </p:nvCxnSpPr>
        <p:spPr>
          <a:xfrm>
            <a:off x="1215312" y="296031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ak 96"/>
          <p:cNvCxnSpPr/>
          <p:nvPr userDrawn="1"/>
        </p:nvCxnSpPr>
        <p:spPr>
          <a:xfrm>
            <a:off x="2292389" y="296193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ak 97"/>
          <p:cNvCxnSpPr/>
          <p:nvPr userDrawn="1"/>
        </p:nvCxnSpPr>
        <p:spPr>
          <a:xfrm>
            <a:off x="1215312" y="340034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Rak 98"/>
          <p:cNvCxnSpPr/>
          <p:nvPr userDrawn="1"/>
        </p:nvCxnSpPr>
        <p:spPr>
          <a:xfrm>
            <a:off x="2292389" y="340195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Rak 99"/>
          <p:cNvCxnSpPr/>
          <p:nvPr userDrawn="1"/>
        </p:nvCxnSpPr>
        <p:spPr>
          <a:xfrm>
            <a:off x="1215312" y="384583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Rak 100"/>
          <p:cNvCxnSpPr/>
          <p:nvPr userDrawn="1"/>
        </p:nvCxnSpPr>
        <p:spPr>
          <a:xfrm>
            <a:off x="2292389" y="384745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Rak 101"/>
          <p:cNvCxnSpPr/>
          <p:nvPr userDrawn="1"/>
        </p:nvCxnSpPr>
        <p:spPr>
          <a:xfrm>
            <a:off x="1215312" y="429132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Rak 102"/>
          <p:cNvCxnSpPr/>
          <p:nvPr userDrawn="1"/>
        </p:nvCxnSpPr>
        <p:spPr>
          <a:xfrm>
            <a:off x="2292389" y="4292944"/>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Rak 103"/>
          <p:cNvCxnSpPr/>
          <p:nvPr userDrawn="1"/>
        </p:nvCxnSpPr>
        <p:spPr>
          <a:xfrm>
            <a:off x="1215312" y="473873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Rak 104"/>
          <p:cNvCxnSpPr/>
          <p:nvPr userDrawn="1"/>
        </p:nvCxnSpPr>
        <p:spPr>
          <a:xfrm>
            <a:off x="2292389" y="474034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Rectangle 81"/>
          <p:cNvSpPr/>
          <p:nvPr userDrawn="1"/>
        </p:nvSpPr>
        <p:spPr>
          <a:xfrm>
            <a:off x="3944552" y="1687731"/>
            <a:ext cx="2413345" cy="2954655"/>
          </a:xfrm>
          <a:prstGeom prst="rect">
            <a:avLst/>
          </a:prstGeom>
        </p:spPr>
        <p:txBody>
          <a:bodyPr wrap="square" numCol="1" spcCol="36000">
            <a:spAutoFit/>
          </a:bodyPr>
          <a:lstStyle/>
          <a:p>
            <a:pPr marL="0" indent="0">
              <a:spcBef>
                <a:spcPts val="307"/>
              </a:spcBef>
              <a:buNone/>
            </a:pPr>
            <a:r>
              <a:rPr lang="en-US" sz="1200" b="1" baseline="0" dirty="0" smtClean="0">
                <a:solidFill>
                  <a:schemeClr val="bg2"/>
                </a:solidFill>
              </a:rPr>
              <a:t>Color</a:t>
            </a:r>
            <a:r>
              <a:rPr lang="en-US" sz="1200" b="1" dirty="0" smtClean="0">
                <a:solidFill>
                  <a:schemeClr val="bg2"/>
                </a:solidFill>
              </a:rPr>
              <a:t>                </a:t>
            </a:r>
            <a:r>
              <a:rPr lang="en-US" sz="1200" b="1" baseline="0" dirty="0" smtClean="0">
                <a:solidFill>
                  <a:schemeClr val="bg2"/>
                </a:solidFill>
              </a:rPr>
              <a:t>R       G       B</a:t>
            </a:r>
          </a:p>
          <a:p>
            <a:pPr marL="0" indent="0">
              <a:spcBef>
                <a:spcPts val="307"/>
              </a:spcBef>
              <a:buNone/>
            </a:pPr>
            <a:endParaRPr lang="en-US" sz="1200" b="1" dirty="0">
              <a:solidFill>
                <a:schemeClr val="bg2"/>
              </a:solidFill>
            </a:endParaRPr>
          </a:p>
          <a:p>
            <a:pPr marL="0" indent="0">
              <a:spcBef>
                <a:spcPts val="307"/>
              </a:spcBef>
              <a:buNone/>
            </a:pPr>
            <a:r>
              <a:rPr lang="en-US" sz="1200" baseline="0" dirty="0" smtClean="0">
                <a:solidFill>
                  <a:schemeClr val="bg2"/>
                </a:solidFill>
              </a:rPr>
              <a:t>Midnight su</a:t>
            </a:r>
            <a:r>
              <a:rPr lang="en-US" sz="1200" dirty="0" smtClean="0">
                <a:solidFill>
                  <a:schemeClr val="bg2"/>
                </a:solidFill>
              </a:rPr>
              <a:t>n     </a:t>
            </a:r>
            <a:r>
              <a:rPr lang="en-US" sz="1200" baseline="0" dirty="0" smtClean="0">
                <a:solidFill>
                  <a:schemeClr val="bg2"/>
                </a:solidFill>
              </a:rPr>
              <a:t>252   204   130</a:t>
            </a:r>
          </a:p>
          <a:p>
            <a:pPr marL="0" indent="0">
              <a:spcBef>
                <a:spcPts val="307"/>
              </a:spcBef>
              <a:buNone/>
            </a:pPr>
            <a:endParaRPr lang="en-US" sz="1200" dirty="0">
              <a:solidFill>
                <a:schemeClr val="bg2"/>
              </a:solidFill>
            </a:endParaRPr>
          </a:p>
          <a:p>
            <a:pPr marL="0" indent="0">
              <a:spcBef>
                <a:spcPts val="307"/>
              </a:spcBef>
              <a:buNone/>
            </a:pPr>
            <a:r>
              <a:rPr lang="en-US" sz="1200" baseline="0" dirty="0" smtClean="0">
                <a:solidFill>
                  <a:schemeClr val="bg2"/>
                </a:solidFill>
              </a:rPr>
              <a:t>Ocean               22</a:t>
            </a:r>
            <a:r>
              <a:rPr lang="en-US" sz="1067" baseline="0" dirty="0" smtClean="0">
                <a:solidFill>
                  <a:schemeClr val="bg2"/>
                </a:solidFill>
              </a:rPr>
              <a:t>     </a:t>
            </a:r>
            <a:r>
              <a:rPr lang="en-US" sz="1200" baseline="0" dirty="0" smtClean="0">
                <a:solidFill>
                  <a:schemeClr val="bg2"/>
                </a:solidFill>
              </a:rPr>
              <a:t>166    201</a:t>
            </a:r>
          </a:p>
          <a:p>
            <a:pPr marL="0" indent="0">
              <a:spcBef>
                <a:spcPts val="307"/>
              </a:spcBef>
              <a:buNone/>
            </a:pPr>
            <a:endParaRPr lang="en-US" sz="1200" dirty="0" smtClean="0">
              <a:solidFill>
                <a:schemeClr val="bg2"/>
              </a:solidFill>
            </a:endParaRPr>
          </a:p>
          <a:p>
            <a:pPr marL="0" indent="0">
              <a:spcBef>
                <a:spcPts val="307"/>
              </a:spcBef>
              <a:buNone/>
            </a:pPr>
            <a:r>
              <a:rPr lang="en-US" sz="1200" baseline="0" dirty="0" smtClean="0">
                <a:solidFill>
                  <a:schemeClr val="bg2"/>
                </a:solidFill>
              </a:rPr>
              <a:t>Sky </a:t>
            </a:r>
            <a:r>
              <a:rPr lang="en-US" sz="1200" dirty="0" smtClean="0">
                <a:solidFill>
                  <a:schemeClr val="bg2"/>
                </a:solidFill>
              </a:rPr>
              <a:t>                  186    </a:t>
            </a:r>
            <a:r>
              <a:rPr lang="en-US" sz="1200" baseline="0" dirty="0" smtClean="0">
                <a:solidFill>
                  <a:schemeClr val="bg2"/>
                </a:solidFill>
              </a:rPr>
              <a:t>220</a:t>
            </a:r>
            <a:r>
              <a:rPr lang="en-US" sz="1067" dirty="0" smtClean="0">
                <a:solidFill>
                  <a:schemeClr val="bg2"/>
                </a:solidFill>
              </a:rPr>
              <a:t>   </a:t>
            </a:r>
            <a:r>
              <a:rPr lang="en-US" sz="1200" dirty="0" smtClean="0">
                <a:solidFill>
                  <a:schemeClr val="bg2"/>
                </a:solidFill>
              </a:rPr>
              <a:t>230</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Mud                  112    78     54</a:t>
            </a:r>
          </a:p>
          <a:p>
            <a:pPr marL="0" indent="0">
              <a:spcBef>
                <a:spcPts val="307"/>
              </a:spcBef>
              <a:buNone/>
            </a:pPr>
            <a:endParaRPr lang="en-US" sz="1200" baseline="0" dirty="0">
              <a:solidFill>
                <a:schemeClr val="bg2"/>
              </a:solidFill>
            </a:endParaRPr>
          </a:p>
          <a:p>
            <a:pPr marL="0" indent="0">
              <a:spcBef>
                <a:spcPts val="307"/>
              </a:spcBef>
              <a:buNone/>
            </a:pPr>
            <a:r>
              <a:rPr lang="en-US" sz="1200" dirty="0" smtClean="0">
                <a:solidFill>
                  <a:schemeClr val="bg2"/>
                </a:solidFill>
              </a:rPr>
              <a:t>Sand                 220   204   167</a:t>
            </a:r>
          </a:p>
          <a:p>
            <a:pPr marL="0" indent="0">
              <a:spcBef>
                <a:spcPts val="307"/>
              </a:spcBef>
              <a:buNone/>
            </a:pPr>
            <a:endParaRPr lang="en-US" sz="1200" baseline="0" dirty="0">
              <a:solidFill>
                <a:schemeClr val="bg2"/>
              </a:solidFill>
            </a:endParaRPr>
          </a:p>
          <a:p>
            <a:pPr marL="0" indent="0">
              <a:spcBef>
                <a:spcPts val="307"/>
              </a:spcBef>
              <a:buNone/>
            </a:pPr>
            <a:r>
              <a:rPr lang="en-US" sz="1200" b="1" dirty="0" smtClean="0">
                <a:solidFill>
                  <a:schemeClr val="bg2"/>
                </a:solidFill>
              </a:rPr>
              <a:t>	</a:t>
            </a:r>
            <a:endParaRPr lang="en-US" sz="1200" b="1" baseline="0" dirty="0" smtClean="0">
              <a:solidFill>
                <a:schemeClr val="bg2"/>
              </a:solidFill>
            </a:endParaRPr>
          </a:p>
        </p:txBody>
      </p:sp>
      <p:cxnSp>
        <p:nvCxnSpPr>
          <p:cNvPr id="101" name="Rak 107"/>
          <p:cNvCxnSpPr/>
          <p:nvPr userDrawn="1"/>
        </p:nvCxnSpPr>
        <p:spPr>
          <a:xfrm>
            <a:off x="4071267" y="2514272"/>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Rak 108"/>
          <p:cNvCxnSpPr/>
          <p:nvPr userDrawn="1"/>
        </p:nvCxnSpPr>
        <p:spPr>
          <a:xfrm>
            <a:off x="5148344" y="2515888"/>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Rak 109"/>
          <p:cNvCxnSpPr/>
          <p:nvPr userDrawn="1"/>
        </p:nvCxnSpPr>
        <p:spPr>
          <a:xfrm>
            <a:off x="4071267" y="2065027"/>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Rak 110"/>
          <p:cNvCxnSpPr/>
          <p:nvPr userDrawn="1"/>
        </p:nvCxnSpPr>
        <p:spPr>
          <a:xfrm>
            <a:off x="5148344" y="206664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Rak 111"/>
          <p:cNvCxnSpPr/>
          <p:nvPr userDrawn="1"/>
        </p:nvCxnSpPr>
        <p:spPr>
          <a:xfrm>
            <a:off x="4071267" y="296031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Rak 112"/>
          <p:cNvCxnSpPr/>
          <p:nvPr userDrawn="1"/>
        </p:nvCxnSpPr>
        <p:spPr>
          <a:xfrm>
            <a:off x="5148344" y="296193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Rak 113"/>
          <p:cNvCxnSpPr/>
          <p:nvPr userDrawn="1"/>
        </p:nvCxnSpPr>
        <p:spPr>
          <a:xfrm>
            <a:off x="4071267" y="340034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Rak 114"/>
          <p:cNvCxnSpPr/>
          <p:nvPr userDrawn="1"/>
        </p:nvCxnSpPr>
        <p:spPr>
          <a:xfrm>
            <a:off x="5148344" y="340195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Rak 115"/>
          <p:cNvCxnSpPr/>
          <p:nvPr userDrawn="1"/>
        </p:nvCxnSpPr>
        <p:spPr>
          <a:xfrm>
            <a:off x="4071267" y="3845835"/>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Rak 116"/>
          <p:cNvCxnSpPr/>
          <p:nvPr userDrawn="1"/>
        </p:nvCxnSpPr>
        <p:spPr>
          <a:xfrm>
            <a:off x="5148344" y="3847451"/>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Rak 117"/>
          <p:cNvCxnSpPr/>
          <p:nvPr userDrawn="1"/>
        </p:nvCxnSpPr>
        <p:spPr>
          <a:xfrm>
            <a:off x="4071267" y="429132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Rak 118"/>
          <p:cNvCxnSpPr/>
          <p:nvPr userDrawn="1"/>
        </p:nvCxnSpPr>
        <p:spPr>
          <a:xfrm>
            <a:off x="5148344" y="4292944"/>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81"/>
          <p:cNvSpPr/>
          <p:nvPr userDrawn="1"/>
        </p:nvSpPr>
        <p:spPr>
          <a:xfrm>
            <a:off x="9616101" y="931706"/>
            <a:ext cx="2413345" cy="1169551"/>
          </a:xfrm>
          <a:prstGeom prst="rect">
            <a:avLst/>
          </a:prstGeom>
        </p:spPr>
        <p:txBody>
          <a:bodyPr wrap="square" numCol="1" spcCol="36000">
            <a:spAutoFit/>
          </a:bodyPr>
          <a:lstStyle/>
          <a:p>
            <a:pPr marL="0" indent="0">
              <a:spcBef>
                <a:spcPts val="307"/>
              </a:spcBef>
              <a:buNone/>
            </a:pPr>
            <a:r>
              <a:rPr lang="en-US" sz="1200" b="1" baseline="0" dirty="0" smtClean="0">
                <a:solidFill>
                  <a:schemeClr val="bg2"/>
                </a:solidFill>
              </a:rPr>
              <a:t>Color</a:t>
            </a:r>
            <a:r>
              <a:rPr lang="en-US" sz="1200" b="1" dirty="0" smtClean="0">
                <a:solidFill>
                  <a:schemeClr val="bg2"/>
                </a:solidFill>
              </a:rPr>
              <a:t>                </a:t>
            </a:r>
            <a:r>
              <a:rPr lang="en-US" sz="1200" b="1" baseline="0" dirty="0" smtClean="0">
                <a:solidFill>
                  <a:schemeClr val="bg2"/>
                </a:solidFill>
              </a:rPr>
              <a:t>R       G       B</a:t>
            </a:r>
          </a:p>
          <a:p>
            <a:pPr marL="0" indent="0">
              <a:spcBef>
                <a:spcPts val="307"/>
              </a:spcBef>
              <a:buNone/>
            </a:pPr>
            <a:endParaRPr lang="en-US" sz="1200" b="1" dirty="0">
              <a:solidFill>
                <a:schemeClr val="bg2"/>
              </a:solidFill>
            </a:endParaRPr>
          </a:p>
          <a:p>
            <a:pPr marL="0" indent="0">
              <a:spcBef>
                <a:spcPts val="307"/>
              </a:spcBef>
              <a:buNone/>
            </a:pPr>
            <a:r>
              <a:rPr lang="en-US" sz="1200" baseline="0" dirty="0" smtClean="0">
                <a:solidFill>
                  <a:schemeClr val="bg2"/>
                </a:solidFill>
              </a:rPr>
              <a:t>Heather</a:t>
            </a:r>
            <a:r>
              <a:rPr lang="en-US" sz="1200" dirty="0" smtClean="0">
                <a:solidFill>
                  <a:schemeClr val="bg2"/>
                </a:solidFill>
              </a:rPr>
              <a:t>        </a:t>
            </a:r>
            <a:r>
              <a:rPr lang="en-US" sz="1067" dirty="0" smtClean="0">
                <a:solidFill>
                  <a:schemeClr val="bg2"/>
                </a:solidFill>
              </a:rPr>
              <a:t>    </a:t>
            </a:r>
            <a:r>
              <a:rPr lang="en-US" sz="1200" dirty="0" smtClean="0">
                <a:solidFill>
                  <a:schemeClr val="bg2"/>
                </a:solidFill>
              </a:rPr>
              <a:t> </a:t>
            </a:r>
            <a:r>
              <a:rPr lang="en-US" sz="1200" baseline="0" dirty="0" smtClean="0">
                <a:solidFill>
                  <a:schemeClr val="bg2"/>
                </a:solidFill>
              </a:rPr>
              <a:t>118 </a:t>
            </a:r>
            <a:r>
              <a:rPr lang="en-US" sz="1200" dirty="0" smtClean="0">
                <a:solidFill>
                  <a:schemeClr val="bg2"/>
                </a:solidFill>
              </a:rPr>
              <a:t>   51    </a:t>
            </a:r>
            <a:r>
              <a:rPr lang="en-US" sz="1200" baseline="0" dirty="0" smtClean="0">
                <a:solidFill>
                  <a:schemeClr val="bg2"/>
                </a:solidFill>
              </a:rPr>
              <a:t>105</a:t>
            </a:r>
          </a:p>
          <a:p>
            <a:pPr marL="0" indent="0">
              <a:spcBef>
                <a:spcPts val="307"/>
              </a:spcBef>
              <a:buNone/>
            </a:pPr>
            <a:endParaRPr lang="en-US" sz="1200" dirty="0">
              <a:solidFill>
                <a:schemeClr val="bg2"/>
              </a:solidFill>
            </a:endParaRPr>
          </a:p>
          <a:p>
            <a:pPr marL="0" indent="0">
              <a:spcBef>
                <a:spcPts val="307"/>
              </a:spcBef>
              <a:buNone/>
            </a:pPr>
            <a:r>
              <a:rPr lang="en-US" sz="1200" baseline="0" dirty="0" smtClean="0">
                <a:solidFill>
                  <a:schemeClr val="bg2"/>
                </a:solidFill>
              </a:rPr>
              <a:t>Raspberry </a:t>
            </a:r>
            <a:r>
              <a:rPr lang="en-US" sz="1067" baseline="0" dirty="0" smtClean="0">
                <a:solidFill>
                  <a:schemeClr val="bg2"/>
                </a:solidFill>
              </a:rPr>
              <a:t>        </a:t>
            </a:r>
            <a:r>
              <a:rPr lang="en-US" sz="1200" dirty="0" smtClean="0">
                <a:solidFill>
                  <a:schemeClr val="bg2"/>
                </a:solidFill>
              </a:rPr>
              <a:t> </a:t>
            </a:r>
            <a:r>
              <a:rPr lang="en-US" sz="1200" baseline="0" dirty="0" smtClean="0">
                <a:solidFill>
                  <a:schemeClr val="bg2"/>
                </a:solidFill>
              </a:rPr>
              <a:t>216  </a:t>
            </a:r>
            <a:r>
              <a:rPr lang="en-US" sz="1200" dirty="0" smtClean="0">
                <a:solidFill>
                  <a:schemeClr val="bg2"/>
                </a:solidFill>
              </a:rPr>
              <a:t> </a:t>
            </a:r>
            <a:r>
              <a:rPr lang="en-US" sz="1200" baseline="0" dirty="0" smtClean="0">
                <a:solidFill>
                  <a:schemeClr val="bg2"/>
                </a:solidFill>
              </a:rPr>
              <a:t>68</a:t>
            </a:r>
            <a:r>
              <a:rPr lang="en-US" sz="1067" baseline="0" dirty="0" smtClean="0">
                <a:solidFill>
                  <a:schemeClr val="bg2"/>
                </a:solidFill>
              </a:rPr>
              <a:t>     </a:t>
            </a:r>
            <a:r>
              <a:rPr lang="en-US" sz="1200" baseline="0" dirty="0" smtClean="0">
                <a:solidFill>
                  <a:schemeClr val="bg2"/>
                </a:solidFill>
              </a:rPr>
              <a:t>81</a:t>
            </a:r>
            <a:endParaRPr lang="en-US" sz="1200" b="1" baseline="0" dirty="0" smtClean="0">
              <a:solidFill>
                <a:schemeClr val="bg2"/>
              </a:solidFill>
            </a:endParaRPr>
          </a:p>
        </p:txBody>
      </p:sp>
      <p:cxnSp>
        <p:nvCxnSpPr>
          <p:cNvPr id="114" name="Rak 122"/>
          <p:cNvCxnSpPr/>
          <p:nvPr userDrawn="1"/>
        </p:nvCxnSpPr>
        <p:spPr>
          <a:xfrm>
            <a:off x="9742816" y="1758247"/>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Rak 123"/>
          <p:cNvCxnSpPr/>
          <p:nvPr userDrawn="1"/>
        </p:nvCxnSpPr>
        <p:spPr>
          <a:xfrm>
            <a:off x="10819893" y="1759863"/>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Rak 124"/>
          <p:cNvCxnSpPr/>
          <p:nvPr userDrawn="1"/>
        </p:nvCxnSpPr>
        <p:spPr>
          <a:xfrm>
            <a:off x="9742816" y="130900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Rak 125"/>
          <p:cNvCxnSpPr/>
          <p:nvPr userDrawn="1"/>
        </p:nvCxnSpPr>
        <p:spPr>
          <a:xfrm>
            <a:off x="10819893" y="131061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Rak 126"/>
          <p:cNvCxnSpPr/>
          <p:nvPr userDrawn="1"/>
        </p:nvCxnSpPr>
        <p:spPr>
          <a:xfrm>
            <a:off x="9742816" y="2204289"/>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Rak 127"/>
          <p:cNvCxnSpPr/>
          <p:nvPr userDrawn="1"/>
        </p:nvCxnSpPr>
        <p:spPr>
          <a:xfrm>
            <a:off x="10819893" y="2205905"/>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0" name="Text Placeholder 5"/>
          <p:cNvSpPr>
            <a:spLocks noGrp="1"/>
          </p:cNvSpPr>
          <p:nvPr>
            <p:ph type="body" sz="quarter" idx="11" hasCustomPrompt="1"/>
          </p:nvPr>
        </p:nvSpPr>
        <p:spPr>
          <a:xfrm>
            <a:off x="765267" y="2115288"/>
            <a:ext cx="336000" cy="336000"/>
          </a:xfrm>
          <a:prstGeom prst="ellipse">
            <a:avLst/>
          </a:prstGeom>
          <a:solidFill>
            <a:schemeClr val="bg2"/>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1" name="Text Placeholder 5"/>
          <p:cNvSpPr>
            <a:spLocks noGrp="1"/>
          </p:cNvSpPr>
          <p:nvPr>
            <p:ph type="body" sz="quarter" idx="12" hasCustomPrompt="1"/>
          </p:nvPr>
        </p:nvSpPr>
        <p:spPr>
          <a:xfrm>
            <a:off x="765267" y="2562811"/>
            <a:ext cx="336000" cy="336000"/>
          </a:xfrm>
          <a:prstGeom prst="ellipse">
            <a:avLst/>
          </a:prstGeom>
          <a:solidFill>
            <a:schemeClr val="accent2"/>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2" name="Text Placeholder 5"/>
          <p:cNvSpPr>
            <a:spLocks noGrp="1"/>
          </p:cNvSpPr>
          <p:nvPr>
            <p:ph type="body" sz="quarter" idx="13" hasCustomPrompt="1"/>
          </p:nvPr>
        </p:nvSpPr>
        <p:spPr>
          <a:xfrm>
            <a:off x="765267" y="3010333"/>
            <a:ext cx="336000" cy="336000"/>
          </a:xfrm>
          <a:prstGeom prst="ellipse">
            <a:avLst/>
          </a:prstGeom>
          <a:solidFill>
            <a:schemeClr val="tx2"/>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23" name="Text Placeholder 5"/>
          <p:cNvSpPr>
            <a:spLocks noGrp="1"/>
          </p:cNvSpPr>
          <p:nvPr>
            <p:ph type="body" sz="quarter" idx="14" hasCustomPrompt="1"/>
          </p:nvPr>
        </p:nvSpPr>
        <p:spPr>
          <a:xfrm>
            <a:off x="765267" y="3457856"/>
            <a:ext cx="336000" cy="336000"/>
          </a:xfrm>
          <a:prstGeom prst="ellipse">
            <a:avLst/>
          </a:prstGeom>
          <a:solidFill>
            <a:schemeClr val="accent3"/>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4" name="Text Placeholder 5"/>
          <p:cNvSpPr>
            <a:spLocks noGrp="1"/>
          </p:cNvSpPr>
          <p:nvPr>
            <p:ph type="body" sz="quarter" idx="15" hasCustomPrompt="1"/>
          </p:nvPr>
        </p:nvSpPr>
        <p:spPr>
          <a:xfrm>
            <a:off x="765267" y="3905379"/>
            <a:ext cx="336000" cy="336000"/>
          </a:xfrm>
          <a:prstGeom prst="ellipse">
            <a:avLst/>
          </a:prstGeom>
          <a:solidFill>
            <a:srgbClr val="C8E691"/>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25" name="Text Placeholder 5"/>
          <p:cNvSpPr>
            <a:spLocks noGrp="1"/>
          </p:cNvSpPr>
          <p:nvPr>
            <p:ph type="body" sz="quarter" idx="16" hasCustomPrompt="1"/>
          </p:nvPr>
        </p:nvSpPr>
        <p:spPr>
          <a:xfrm>
            <a:off x="765267" y="4352903"/>
            <a:ext cx="336000" cy="336000"/>
          </a:xfrm>
          <a:prstGeom prst="ellipse">
            <a:avLst/>
          </a:prstGeom>
          <a:solidFill>
            <a:schemeClr val="accent6"/>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6" name="Text Placeholder 5"/>
          <p:cNvSpPr>
            <a:spLocks noGrp="1"/>
          </p:cNvSpPr>
          <p:nvPr>
            <p:ph type="body" sz="quarter" idx="17" hasCustomPrompt="1"/>
          </p:nvPr>
        </p:nvSpPr>
        <p:spPr>
          <a:xfrm>
            <a:off x="3621064" y="2115288"/>
            <a:ext cx="336000" cy="336000"/>
          </a:xfrm>
          <a:prstGeom prst="ellipse">
            <a:avLst/>
          </a:prstGeom>
          <a:solidFill>
            <a:srgbClr val="FCCC82"/>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27" name="Text Placeholder 5"/>
          <p:cNvSpPr>
            <a:spLocks noGrp="1"/>
          </p:cNvSpPr>
          <p:nvPr>
            <p:ph type="body" sz="quarter" idx="18" hasCustomPrompt="1"/>
          </p:nvPr>
        </p:nvSpPr>
        <p:spPr>
          <a:xfrm>
            <a:off x="3621064" y="2562811"/>
            <a:ext cx="336000" cy="336000"/>
          </a:xfrm>
          <a:prstGeom prst="ellipse">
            <a:avLst/>
          </a:prstGeom>
          <a:solidFill>
            <a:schemeClr val="accent5"/>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28" name="Text Placeholder 5"/>
          <p:cNvSpPr>
            <a:spLocks noGrp="1"/>
          </p:cNvSpPr>
          <p:nvPr>
            <p:ph type="body" sz="quarter" idx="19" hasCustomPrompt="1"/>
          </p:nvPr>
        </p:nvSpPr>
        <p:spPr>
          <a:xfrm>
            <a:off x="3621064" y="3010333"/>
            <a:ext cx="336000" cy="336000"/>
          </a:xfrm>
          <a:prstGeom prst="ellipse">
            <a:avLst/>
          </a:prstGeom>
          <a:solidFill>
            <a:schemeClr val="accent4"/>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29" name="Text Placeholder 5"/>
          <p:cNvSpPr>
            <a:spLocks noGrp="1"/>
          </p:cNvSpPr>
          <p:nvPr>
            <p:ph type="body" sz="quarter" idx="20" hasCustomPrompt="1"/>
          </p:nvPr>
        </p:nvSpPr>
        <p:spPr>
          <a:xfrm>
            <a:off x="3621064" y="3457856"/>
            <a:ext cx="336000" cy="336000"/>
          </a:xfrm>
          <a:prstGeom prst="ellipse">
            <a:avLst/>
          </a:prstGeom>
          <a:solidFill>
            <a:srgbClr val="704E36"/>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30" name="Text Placeholder 5"/>
          <p:cNvSpPr>
            <a:spLocks noGrp="1"/>
          </p:cNvSpPr>
          <p:nvPr>
            <p:ph type="body" sz="quarter" idx="21" hasCustomPrompt="1"/>
          </p:nvPr>
        </p:nvSpPr>
        <p:spPr>
          <a:xfrm>
            <a:off x="3621064" y="3905379"/>
            <a:ext cx="336000" cy="336000"/>
          </a:xfrm>
          <a:prstGeom prst="ellipse">
            <a:avLst/>
          </a:prstGeom>
          <a:solidFill>
            <a:schemeClr val="accent1"/>
          </a:solidFill>
        </p:spPr>
        <p:txBody>
          <a:bodyPr anchor="ctr" anchorCtr="1">
            <a:noAutofit/>
          </a:bodyPr>
          <a:lstStyle>
            <a:lvl1pPr marL="0" indent="0" algn="ctr">
              <a:buNone/>
              <a:defRPr sz="2133">
                <a:solidFill>
                  <a:schemeClr val="accent2"/>
                </a:solidFill>
              </a:defRPr>
            </a:lvl1pPr>
          </a:lstStyle>
          <a:p>
            <a:pPr lvl="0"/>
            <a:r>
              <a:rPr lang="en-US" smtClean="0"/>
              <a:t> </a:t>
            </a:r>
          </a:p>
        </p:txBody>
      </p:sp>
      <p:sp>
        <p:nvSpPr>
          <p:cNvPr id="150" name="Text Placeholder 5"/>
          <p:cNvSpPr>
            <a:spLocks noGrp="1"/>
          </p:cNvSpPr>
          <p:nvPr>
            <p:ph type="body" sz="quarter" idx="22" hasCustomPrompt="1"/>
          </p:nvPr>
        </p:nvSpPr>
        <p:spPr>
          <a:xfrm>
            <a:off x="9292613" y="1353315"/>
            <a:ext cx="336000" cy="336000"/>
          </a:xfrm>
          <a:prstGeom prst="ellipse">
            <a:avLst/>
          </a:prstGeom>
          <a:solidFill>
            <a:srgbClr val="763369"/>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51" name="Text Placeholder 5"/>
          <p:cNvSpPr>
            <a:spLocks noGrp="1"/>
          </p:cNvSpPr>
          <p:nvPr>
            <p:ph type="body" sz="quarter" idx="23" hasCustomPrompt="1"/>
          </p:nvPr>
        </p:nvSpPr>
        <p:spPr>
          <a:xfrm>
            <a:off x="9292613" y="1806597"/>
            <a:ext cx="336000" cy="336000"/>
          </a:xfrm>
          <a:prstGeom prst="ellipse">
            <a:avLst/>
          </a:prstGeom>
          <a:solidFill>
            <a:srgbClr val="DA4451"/>
          </a:solidFill>
        </p:spPr>
        <p:txBody>
          <a:bodyPr anchor="ctr" anchorCtr="1">
            <a:noAutofit/>
          </a:bodyPr>
          <a:lstStyle>
            <a:lvl1pPr marL="0" indent="0" algn="ctr">
              <a:buNone/>
              <a:defRPr sz="2133">
                <a:solidFill>
                  <a:schemeClr val="bg1"/>
                </a:solidFill>
              </a:defRPr>
            </a:lvl1pPr>
          </a:lstStyle>
          <a:p>
            <a:pPr lvl="0"/>
            <a:r>
              <a:rPr lang="en-US" smtClean="0"/>
              <a:t> </a:t>
            </a:r>
          </a:p>
        </p:txBody>
      </p:sp>
      <p:sp>
        <p:nvSpPr>
          <p:cNvPr id="152" name="Rectangle 81"/>
          <p:cNvSpPr/>
          <p:nvPr userDrawn="1"/>
        </p:nvSpPr>
        <p:spPr>
          <a:xfrm>
            <a:off x="9610164" y="2418338"/>
            <a:ext cx="2413345" cy="1838965"/>
          </a:xfrm>
          <a:prstGeom prst="rect">
            <a:avLst/>
          </a:prstGeom>
        </p:spPr>
        <p:txBody>
          <a:bodyPr wrap="square" numCol="1" spcCol="36000">
            <a:spAutoFit/>
          </a:bodyPr>
          <a:lstStyle/>
          <a:p>
            <a:pPr marL="0" indent="0">
              <a:spcBef>
                <a:spcPts val="307"/>
              </a:spcBef>
              <a:buNone/>
            </a:pPr>
            <a:endParaRPr lang="en-US" sz="1200" b="1" dirty="0">
              <a:solidFill>
                <a:schemeClr val="bg2"/>
              </a:solidFill>
            </a:endParaRPr>
          </a:p>
          <a:p>
            <a:pPr marL="0" indent="0">
              <a:spcBef>
                <a:spcPts val="307"/>
              </a:spcBef>
              <a:buNone/>
            </a:pPr>
            <a:r>
              <a:rPr lang="en-US" sz="1200" baseline="0" dirty="0" smtClean="0">
                <a:solidFill>
                  <a:schemeClr val="bg2"/>
                </a:solidFill>
              </a:rPr>
              <a:t>Success</a:t>
            </a:r>
            <a:r>
              <a:rPr lang="en-US" sz="1200" dirty="0" smtClean="0">
                <a:solidFill>
                  <a:schemeClr val="bg2"/>
                </a:solidFill>
              </a:rPr>
              <a:t>            </a:t>
            </a:r>
            <a:r>
              <a:rPr lang="en-US" sz="1200" baseline="0" dirty="0" smtClean="0">
                <a:solidFill>
                  <a:schemeClr val="bg2"/>
                </a:solidFill>
              </a:rPr>
              <a:t>71     150   45</a:t>
            </a:r>
          </a:p>
          <a:p>
            <a:pPr marL="0" indent="0">
              <a:spcBef>
                <a:spcPts val="307"/>
              </a:spcBef>
              <a:buNone/>
            </a:pPr>
            <a:endParaRPr lang="en-US" sz="1200" dirty="0" smtClean="0">
              <a:solidFill>
                <a:schemeClr val="bg2"/>
              </a:solidFill>
            </a:endParaRPr>
          </a:p>
          <a:p>
            <a:pPr marL="0" indent="0">
              <a:spcBef>
                <a:spcPts val="307"/>
              </a:spcBef>
              <a:buNone/>
            </a:pPr>
            <a:r>
              <a:rPr lang="en-US" sz="1200" dirty="0" smtClean="0">
                <a:solidFill>
                  <a:schemeClr val="bg2"/>
                </a:solidFill>
              </a:rPr>
              <a:t>Warning</a:t>
            </a:r>
            <a:r>
              <a:rPr lang="en-US" sz="1200" baseline="0" dirty="0" smtClean="0">
                <a:solidFill>
                  <a:schemeClr val="bg2"/>
                </a:solidFill>
              </a:rPr>
              <a:t>            247    211   2</a:t>
            </a:r>
          </a:p>
          <a:p>
            <a:pPr marL="0" indent="0">
              <a:spcBef>
                <a:spcPts val="307"/>
              </a:spcBef>
              <a:buNone/>
            </a:pPr>
            <a:endParaRPr lang="en-US" sz="1200" dirty="0" smtClean="0">
              <a:solidFill>
                <a:schemeClr val="bg2"/>
              </a:solidFill>
            </a:endParaRPr>
          </a:p>
          <a:p>
            <a:pPr marL="0" indent="0">
              <a:spcBef>
                <a:spcPts val="307"/>
              </a:spcBef>
              <a:buNone/>
            </a:pPr>
            <a:r>
              <a:rPr lang="en-US" sz="1200" dirty="0" smtClean="0">
                <a:solidFill>
                  <a:schemeClr val="bg2"/>
                </a:solidFill>
              </a:rPr>
              <a:t>Error</a:t>
            </a:r>
            <a:r>
              <a:rPr lang="en-US" sz="1200" baseline="0" dirty="0" smtClean="0">
                <a:solidFill>
                  <a:schemeClr val="bg2"/>
                </a:solidFill>
              </a:rPr>
              <a:t> </a:t>
            </a:r>
            <a:r>
              <a:rPr lang="en-US" sz="1200" dirty="0" smtClean="0">
                <a:solidFill>
                  <a:schemeClr val="bg2"/>
                </a:solidFill>
              </a:rPr>
              <a:t>                196    0       26</a:t>
            </a:r>
          </a:p>
          <a:p>
            <a:pPr marL="0" indent="0">
              <a:spcBef>
                <a:spcPts val="307"/>
              </a:spcBef>
              <a:buNone/>
            </a:pPr>
            <a:endParaRPr lang="en-US" sz="1200" baseline="0" dirty="0">
              <a:solidFill>
                <a:schemeClr val="bg2"/>
              </a:solidFill>
            </a:endParaRPr>
          </a:p>
          <a:p>
            <a:pPr marL="0" indent="0">
              <a:spcBef>
                <a:spcPts val="307"/>
              </a:spcBef>
              <a:buNone/>
            </a:pPr>
            <a:r>
              <a:rPr lang="en-US" sz="1200" b="1" dirty="0" smtClean="0">
                <a:solidFill>
                  <a:schemeClr val="bg2"/>
                </a:solidFill>
              </a:rPr>
              <a:t>	</a:t>
            </a:r>
            <a:endParaRPr lang="en-US" sz="1200" b="1" baseline="0" dirty="0" smtClean="0">
              <a:solidFill>
                <a:schemeClr val="bg2"/>
              </a:solidFill>
            </a:endParaRPr>
          </a:p>
        </p:txBody>
      </p:sp>
      <p:cxnSp>
        <p:nvCxnSpPr>
          <p:cNvPr id="153" name="Rak 107"/>
          <p:cNvCxnSpPr/>
          <p:nvPr userDrawn="1"/>
        </p:nvCxnSpPr>
        <p:spPr>
          <a:xfrm>
            <a:off x="9736879" y="3033219"/>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Rak 108"/>
          <p:cNvCxnSpPr/>
          <p:nvPr userDrawn="1"/>
        </p:nvCxnSpPr>
        <p:spPr>
          <a:xfrm>
            <a:off x="10813956" y="3034835"/>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Rak 109"/>
          <p:cNvCxnSpPr/>
          <p:nvPr userDrawn="1"/>
        </p:nvCxnSpPr>
        <p:spPr>
          <a:xfrm>
            <a:off x="9736879" y="2583973"/>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Rak 110"/>
          <p:cNvCxnSpPr/>
          <p:nvPr userDrawn="1"/>
        </p:nvCxnSpPr>
        <p:spPr>
          <a:xfrm>
            <a:off x="10813956" y="2585589"/>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Rak 111"/>
          <p:cNvCxnSpPr/>
          <p:nvPr userDrawn="1"/>
        </p:nvCxnSpPr>
        <p:spPr>
          <a:xfrm>
            <a:off x="9736879" y="3479261"/>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Rak 112"/>
          <p:cNvCxnSpPr/>
          <p:nvPr userDrawn="1"/>
        </p:nvCxnSpPr>
        <p:spPr>
          <a:xfrm>
            <a:off x="10813956" y="3480877"/>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Rak 113"/>
          <p:cNvCxnSpPr/>
          <p:nvPr userDrawn="1"/>
        </p:nvCxnSpPr>
        <p:spPr>
          <a:xfrm>
            <a:off x="9736879" y="3919288"/>
            <a:ext cx="892765"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Rak 114"/>
          <p:cNvCxnSpPr/>
          <p:nvPr userDrawn="1"/>
        </p:nvCxnSpPr>
        <p:spPr>
          <a:xfrm>
            <a:off x="10813956" y="3920904"/>
            <a:ext cx="1021088" cy="0"/>
          </a:xfrm>
          <a:prstGeom prst="line">
            <a:avLst/>
          </a:prstGeom>
          <a:ln w="952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8" name="Rectangle 84"/>
          <p:cNvSpPr/>
          <p:nvPr userDrawn="1"/>
        </p:nvSpPr>
        <p:spPr>
          <a:xfrm>
            <a:off x="6364111" y="4127562"/>
            <a:ext cx="5672668" cy="2582333"/>
          </a:xfrm>
          <a:prstGeom prst="rect">
            <a:avLst/>
          </a:prstGeom>
          <a:solidFill>
            <a:schemeClr val="bg1"/>
          </a:solidFill>
          <a:ln w="31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200" dirty="0" smtClean="0">
              <a:solidFill>
                <a:schemeClr val="bg2"/>
              </a:solidFill>
            </a:endParaRPr>
          </a:p>
        </p:txBody>
      </p:sp>
      <p:sp>
        <p:nvSpPr>
          <p:cNvPr id="169" name="Text Box 56"/>
          <p:cNvSpPr txBox="1">
            <a:spLocks noChangeArrowheads="1"/>
          </p:cNvSpPr>
          <p:nvPr userDrawn="1"/>
        </p:nvSpPr>
        <p:spPr bwMode="auto">
          <a:xfrm>
            <a:off x="8251933" y="4851737"/>
            <a:ext cx="3784847" cy="42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600"/>
              </a:spcBef>
              <a:buClr>
                <a:schemeClr val="tx2"/>
              </a:buClr>
              <a:buSzPct val="110000"/>
            </a:pPr>
            <a:r>
              <a:rPr lang="en-US" sz="1067" dirty="0">
                <a:solidFill>
                  <a:schemeClr val="bg2"/>
                </a:solidFill>
              </a:rPr>
              <a:t>Use the ten </a:t>
            </a:r>
            <a:r>
              <a:rPr lang="en-US" sz="1067" dirty="0" smtClean="0">
                <a:solidFill>
                  <a:schemeClr val="bg2"/>
                </a:solidFill>
              </a:rPr>
              <a:t>profile colors when</a:t>
            </a:r>
            <a:r>
              <a:rPr lang="en-US" sz="1067" baseline="0" dirty="0" smtClean="0">
                <a:solidFill>
                  <a:schemeClr val="bg2"/>
                </a:solidFill>
              </a:rPr>
              <a:t> </a:t>
            </a:r>
            <a:r>
              <a:rPr lang="en-US" sz="1067" dirty="0" smtClean="0">
                <a:solidFill>
                  <a:schemeClr val="bg2"/>
                </a:solidFill>
              </a:rPr>
              <a:t>formatting </a:t>
            </a:r>
            <a:r>
              <a:rPr lang="en-US" sz="1067" smtClean="0">
                <a:solidFill>
                  <a:schemeClr val="bg2"/>
                </a:solidFill>
              </a:rPr>
              <a:t>text and</a:t>
            </a:r>
            <a:r>
              <a:rPr lang="en-US" sz="1067" baseline="0" smtClean="0">
                <a:solidFill>
                  <a:schemeClr val="bg2"/>
                </a:solidFill>
              </a:rPr>
              <a:t> </a:t>
            </a:r>
            <a:r>
              <a:rPr lang="en-US" sz="1067" smtClean="0">
                <a:solidFill>
                  <a:schemeClr val="bg2"/>
                </a:solidFill>
              </a:rPr>
              <a:t>objects </a:t>
            </a:r>
            <a:r>
              <a:rPr lang="en-US" sz="1067" dirty="0" smtClean="0">
                <a:solidFill>
                  <a:schemeClr val="bg2"/>
                </a:solidFill>
              </a:rPr>
              <a:t>in</a:t>
            </a:r>
            <a:r>
              <a:rPr lang="en-US" sz="1067" baseline="0" dirty="0" smtClean="0">
                <a:solidFill>
                  <a:schemeClr val="bg2"/>
                </a:solidFill>
              </a:rPr>
              <a:t> </a:t>
            </a:r>
            <a:r>
              <a:rPr lang="en-US" sz="1067" dirty="0" smtClean="0">
                <a:solidFill>
                  <a:schemeClr val="bg2"/>
                </a:solidFill>
              </a:rPr>
              <a:t>PowerPoint.</a:t>
            </a:r>
          </a:p>
        </p:txBody>
      </p:sp>
      <p:sp>
        <p:nvSpPr>
          <p:cNvPr id="217" name="Text Box 56"/>
          <p:cNvSpPr txBox="1">
            <a:spLocks noChangeArrowheads="1"/>
          </p:cNvSpPr>
          <p:nvPr userDrawn="1"/>
        </p:nvSpPr>
        <p:spPr bwMode="auto">
          <a:xfrm>
            <a:off x="8251932" y="5276821"/>
            <a:ext cx="3832339" cy="58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600"/>
              </a:spcBef>
              <a:buClr>
                <a:schemeClr val="tx2"/>
              </a:buClr>
              <a:buSzPct val="110000"/>
            </a:pPr>
            <a:r>
              <a:rPr lang="en-US" sz="1067" dirty="0" smtClean="0">
                <a:solidFill>
                  <a:schemeClr val="accent6"/>
                </a:solidFill>
              </a:rPr>
              <a:t>DO NOT </a:t>
            </a:r>
            <a:r>
              <a:rPr lang="en-US" sz="1067" dirty="0" smtClean="0">
                <a:solidFill>
                  <a:schemeClr val="bg2"/>
                </a:solidFill>
              </a:rPr>
              <a:t>use the tints under Theme Colors</a:t>
            </a:r>
            <a:r>
              <a:rPr lang="en-US" sz="1067" dirty="0">
                <a:solidFill>
                  <a:schemeClr val="bg2"/>
                </a:solidFill>
              </a:rPr>
              <a:t> </a:t>
            </a:r>
            <a:r>
              <a:rPr lang="en-US" sz="1067" baseline="0" dirty="0" smtClean="0">
                <a:solidFill>
                  <a:schemeClr val="bg2"/>
                </a:solidFill>
              </a:rPr>
              <a:t>nor </a:t>
            </a:r>
            <a:r>
              <a:rPr lang="en-US" sz="1067" dirty="0" smtClean="0">
                <a:solidFill>
                  <a:schemeClr val="bg2"/>
                </a:solidFill>
              </a:rPr>
              <a:t>the colors under Standard Colors</a:t>
            </a:r>
            <a:r>
              <a:rPr lang="en-US" sz="1067" baseline="0" dirty="0" smtClean="0">
                <a:solidFill>
                  <a:schemeClr val="bg2"/>
                </a:solidFill>
              </a:rPr>
              <a:t> (tints</a:t>
            </a:r>
            <a:r>
              <a:rPr lang="en-US" sz="1067" dirty="0">
                <a:solidFill>
                  <a:schemeClr val="bg2"/>
                </a:solidFill>
              </a:rPr>
              <a:t> </a:t>
            </a:r>
            <a:r>
              <a:rPr lang="en-US" sz="1067" baseline="0" dirty="0" smtClean="0">
                <a:solidFill>
                  <a:schemeClr val="bg2"/>
                </a:solidFill>
              </a:rPr>
              <a:t>and standard colors are not Volvo Brand colors).</a:t>
            </a:r>
            <a:endParaRPr lang="en-US" sz="1067" dirty="0">
              <a:solidFill>
                <a:schemeClr val="bg2"/>
              </a:solidFill>
            </a:endParaRPr>
          </a:p>
        </p:txBody>
      </p:sp>
      <p:sp>
        <p:nvSpPr>
          <p:cNvPr id="218" name="AutoShape 38"/>
          <p:cNvSpPr>
            <a:spLocks/>
          </p:cNvSpPr>
          <p:nvPr userDrawn="1"/>
        </p:nvSpPr>
        <p:spPr bwMode="auto">
          <a:xfrm rot="10800000" flipH="1">
            <a:off x="7950764" y="5121604"/>
            <a:ext cx="93821" cy="796641"/>
          </a:xfrm>
          <a:prstGeom prst="rightBrace">
            <a:avLst>
              <a:gd name="adj1" fmla="val 60268"/>
              <a:gd name="adj2" fmla="val 50000"/>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000" tIns="62400" rIns="120000" bIns="62400" anchor="ctr"/>
          <a:lstStyle/>
          <a:p>
            <a:endParaRPr lang="en-US" sz="2400" dirty="0"/>
          </a:p>
        </p:txBody>
      </p:sp>
      <p:grpSp>
        <p:nvGrpSpPr>
          <p:cNvPr id="219" name="Group 89"/>
          <p:cNvGrpSpPr/>
          <p:nvPr userDrawn="1"/>
        </p:nvGrpSpPr>
        <p:grpSpPr>
          <a:xfrm>
            <a:off x="8071469" y="4988448"/>
            <a:ext cx="148816" cy="1168089"/>
            <a:chOff x="6365658" y="4893288"/>
            <a:chExt cx="365551" cy="1161358"/>
          </a:xfrm>
        </p:grpSpPr>
        <p:cxnSp>
          <p:nvCxnSpPr>
            <p:cNvPr id="220" name="Straight Connector 91"/>
            <p:cNvCxnSpPr/>
            <p:nvPr userDrawn="1"/>
          </p:nvCxnSpPr>
          <p:spPr>
            <a:xfrm>
              <a:off x="6365658" y="4893288"/>
              <a:ext cx="365551"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92"/>
            <p:cNvCxnSpPr/>
            <p:nvPr userDrawn="1"/>
          </p:nvCxnSpPr>
          <p:spPr>
            <a:xfrm>
              <a:off x="6468234" y="5412672"/>
              <a:ext cx="262975"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93"/>
            <p:cNvCxnSpPr/>
            <p:nvPr userDrawn="1"/>
          </p:nvCxnSpPr>
          <p:spPr>
            <a:xfrm>
              <a:off x="6365658" y="6054646"/>
              <a:ext cx="365551" cy="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3" name="Rectangle 94"/>
          <p:cNvSpPr/>
          <p:nvPr userDrawn="1"/>
        </p:nvSpPr>
        <p:spPr>
          <a:xfrm>
            <a:off x="8246052" y="4195338"/>
            <a:ext cx="3711219" cy="705258"/>
          </a:xfrm>
          <a:prstGeom prst="rect">
            <a:avLst/>
          </a:prstGeom>
        </p:spPr>
        <p:txBody>
          <a:bodyPr wrap="square">
            <a:spAutoFit/>
          </a:bodyPr>
          <a:lstStyle/>
          <a:p>
            <a:pPr marL="0" indent="0">
              <a:spcBef>
                <a:spcPts val="267"/>
              </a:spcBef>
              <a:buNone/>
            </a:pPr>
            <a:r>
              <a:rPr lang="en-US" sz="1333" b="1" baseline="0" dirty="0" smtClean="0">
                <a:solidFill>
                  <a:schemeClr val="bg2"/>
                </a:solidFill>
              </a:rPr>
              <a:t>Volvo Brand colors in PowerPoint</a:t>
            </a:r>
          </a:p>
          <a:p>
            <a:pPr marL="0" indent="0">
              <a:spcBef>
                <a:spcPts val="267"/>
              </a:spcBef>
              <a:buNone/>
            </a:pPr>
            <a:r>
              <a:rPr lang="en-US" sz="1200" baseline="0" dirty="0" smtClean="0">
                <a:solidFill>
                  <a:schemeClr val="bg2"/>
                </a:solidFill>
              </a:rPr>
              <a:t>Select an object. On the Home tab, in the group Drawing, click the down arrow on SHAPE FILL. </a:t>
            </a:r>
          </a:p>
        </p:txBody>
      </p:sp>
      <p:sp>
        <p:nvSpPr>
          <p:cNvPr id="224" name="Text Box 56"/>
          <p:cNvSpPr txBox="1">
            <a:spLocks noChangeArrowheads="1"/>
          </p:cNvSpPr>
          <p:nvPr userDrawn="1"/>
        </p:nvSpPr>
        <p:spPr bwMode="auto">
          <a:xfrm>
            <a:off x="8251934" y="5883105"/>
            <a:ext cx="3902893" cy="79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ts val="1600"/>
              </a:spcBef>
              <a:buClr>
                <a:schemeClr val="tx2"/>
              </a:buClr>
              <a:buSzPct val="110000"/>
            </a:pPr>
            <a:r>
              <a:rPr lang="en-US" sz="1067" dirty="0" smtClean="0">
                <a:solidFill>
                  <a:schemeClr val="bg2"/>
                </a:solidFill>
              </a:rPr>
              <a:t>When you open a NEW Volvo Brand PowerPoint template you will find the three remaining profile </a:t>
            </a:r>
            <a:r>
              <a:rPr lang="en-US" sz="1067" smtClean="0">
                <a:solidFill>
                  <a:schemeClr val="bg2"/>
                </a:solidFill>
              </a:rPr>
              <a:t>colors under </a:t>
            </a:r>
            <a:r>
              <a:rPr lang="en-US" sz="1067" dirty="0" smtClean="0">
                <a:solidFill>
                  <a:schemeClr val="bg2"/>
                </a:solidFill>
              </a:rPr>
              <a:t>Recent. </a:t>
            </a:r>
            <a:r>
              <a:rPr lang="en-US" sz="800" dirty="0" smtClean="0">
                <a:solidFill>
                  <a:schemeClr val="bg2"/>
                </a:solidFill>
              </a:rPr>
              <a:t>These colors will disappear if you use other colors than Volvo Brand colors. Open a new template to find them </a:t>
            </a:r>
            <a:r>
              <a:rPr lang="en-US" sz="800" smtClean="0">
                <a:solidFill>
                  <a:schemeClr val="bg2"/>
                </a:solidFill>
              </a:rPr>
              <a:t>agai</a:t>
            </a:r>
            <a:r>
              <a:rPr lang="en-US" sz="800" baseline="0" smtClean="0">
                <a:solidFill>
                  <a:schemeClr val="bg2"/>
                </a:solidFill>
              </a:rPr>
              <a:t>n or </a:t>
            </a:r>
            <a:r>
              <a:rPr lang="en-US" sz="800" baseline="0" dirty="0" smtClean="0">
                <a:solidFill>
                  <a:schemeClr val="bg2"/>
                </a:solidFill>
              </a:rPr>
              <a:t>select colors from the Volvo Brand Color layout </a:t>
            </a:r>
            <a:r>
              <a:rPr lang="en-US" sz="800" dirty="0">
                <a:solidFill>
                  <a:schemeClr val="bg2"/>
                </a:solidFill>
              </a:rPr>
              <a:t>(</a:t>
            </a:r>
            <a:r>
              <a:rPr lang="en-US" sz="800" baseline="0" dirty="0" smtClean="0">
                <a:solidFill>
                  <a:schemeClr val="bg2"/>
                </a:solidFill>
              </a:rPr>
              <a:t>see </a:t>
            </a:r>
            <a:r>
              <a:rPr lang="en-US" sz="800" dirty="0" smtClean="0">
                <a:solidFill>
                  <a:schemeClr val="bg2"/>
                </a:solidFill>
              </a:rPr>
              <a:t>above</a:t>
            </a:r>
            <a:r>
              <a:rPr lang="en-US" sz="800" baseline="0" dirty="0" smtClean="0">
                <a:solidFill>
                  <a:schemeClr val="bg2"/>
                </a:solidFill>
              </a:rPr>
              <a:t>)</a:t>
            </a:r>
            <a:r>
              <a:rPr lang="en-US" sz="800" dirty="0" smtClean="0">
                <a:solidFill>
                  <a:schemeClr val="bg2"/>
                </a:solidFill>
              </a:rPr>
              <a:t>. </a:t>
            </a:r>
            <a:endParaRPr lang="en-US" sz="800" dirty="0">
              <a:solidFill>
                <a:schemeClr val="bg2"/>
              </a:solidFill>
            </a:endParaRPr>
          </a:p>
        </p:txBody>
      </p:sp>
      <p:sp>
        <p:nvSpPr>
          <p:cNvPr id="225" name="Rectangle 67"/>
          <p:cNvSpPr/>
          <p:nvPr userDrawn="1"/>
        </p:nvSpPr>
        <p:spPr>
          <a:xfrm>
            <a:off x="641349" y="5634470"/>
            <a:ext cx="5314923" cy="276999"/>
          </a:xfrm>
          <a:prstGeom prst="rect">
            <a:avLst/>
          </a:prstGeom>
        </p:spPr>
        <p:txBody>
          <a:bodyPr wrap="square">
            <a:spAutoFit/>
          </a:bodyPr>
          <a:lstStyle/>
          <a:p>
            <a:r>
              <a:rPr lang="en-US" sz="1200" kern="1200" dirty="0" smtClean="0">
                <a:solidFill>
                  <a:schemeClr val="bg2"/>
                </a:solidFill>
                <a:latin typeface="+mn-lt"/>
                <a:ea typeface="+mn-ea"/>
                <a:cs typeface="+mn-cs"/>
              </a:rPr>
              <a:t>Click FORMAT</a:t>
            </a:r>
            <a:r>
              <a:rPr lang="en-US" sz="1200" kern="1200" baseline="0" dirty="0" smtClean="0">
                <a:solidFill>
                  <a:schemeClr val="bg2"/>
                </a:solidFill>
                <a:latin typeface="+mn-lt"/>
                <a:ea typeface="+mn-ea"/>
                <a:cs typeface="+mn-cs"/>
              </a:rPr>
              <a:t> </a:t>
            </a:r>
            <a:r>
              <a:rPr lang="en-US" sz="1200" kern="1200" dirty="0" smtClean="0">
                <a:solidFill>
                  <a:schemeClr val="bg2"/>
                </a:solidFill>
                <a:latin typeface="+mn-lt"/>
                <a:ea typeface="+mn-ea"/>
                <a:cs typeface="+mn-cs"/>
              </a:rPr>
              <a:t>PAINTER (On the Home tab, in the Clipboard group).</a:t>
            </a:r>
          </a:p>
        </p:txBody>
      </p:sp>
      <p:sp>
        <p:nvSpPr>
          <p:cNvPr id="226" name="Rectangle 68"/>
          <p:cNvSpPr/>
          <p:nvPr userDrawn="1"/>
        </p:nvSpPr>
        <p:spPr>
          <a:xfrm>
            <a:off x="641350" y="5913309"/>
            <a:ext cx="5869492" cy="830997"/>
          </a:xfrm>
          <a:prstGeom prst="rect">
            <a:avLst/>
          </a:prstGeom>
        </p:spPr>
        <p:txBody>
          <a:bodyPr wrap="square">
            <a:spAutoFit/>
          </a:bodyPr>
          <a:lstStyle/>
          <a:p>
            <a:r>
              <a:rPr lang="en-US" sz="1200" kern="1200" dirty="0" smtClean="0">
                <a:solidFill>
                  <a:schemeClr val="bg2"/>
                </a:solidFill>
                <a:latin typeface="+mn-lt"/>
                <a:ea typeface="+mn-ea"/>
                <a:cs typeface="+mn-cs"/>
              </a:rPr>
              <a:t>Then go to the object you want to color in and click on it. The new object </a:t>
            </a:r>
            <a:br>
              <a:rPr lang="en-US" sz="1200" kern="1200" dirty="0" smtClean="0">
                <a:solidFill>
                  <a:schemeClr val="bg2"/>
                </a:solidFill>
                <a:latin typeface="+mn-lt"/>
                <a:ea typeface="+mn-ea"/>
                <a:cs typeface="+mn-cs"/>
              </a:rPr>
            </a:br>
            <a:r>
              <a:rPr lang="en-US" sz="1200" kern="1200" dirty="0" smtClean="0">
                <a:solidFill>
                  <a:schemeClr val="bg2"/>
                </a:solidFill>
                <a:latin typeface="+mn-lt"/>
                <a:ea typeface="+mn-ea"/>
                <a:cs typeface="+mn-cs"/>
              </a:rPr>
              <a:t>now has the new color. The color is only available in the paintbrush one </a:t>
            </a:r>
            <a:br>
              <a:rPr lang="en-US" sz="1200" kern="1200" dirty="0" smtClean="0">
                <a:solidFill>
                  <a:schemeClr val="bg2"/>
                </a:solidFill>
                <a:latin typeface="+mn-lt"/>
                <a:ea typeface="+mn-ea"/>
                <a:cs typeface="+mn-cs"/>
              </a:rPr>
            </a:br>
            <a:r>
              <a:rPr lang="en-US" sz="1200" kern="1200" dirty="0" smtClean="0">
                <a:solidFill>
                  <a:schemeClr val="bg2"/>
                </a:solidFill>
                <a:latin typeface="+mn-lt"/>
                <a:ea typeface="+mn-ea"/>
                <a:cs typeface="+mn-cs"/>
              </a:rPr>
              <a:t>time but if you double-click the paint-brush, when you select it, you can </a:t>
            </a:r>
            <a:br>
              <a:rPr lang="en-US" sz="1200" kern="1200" dirty="0" smtClean="0">
                <a:solidFill>
                  <a:schemeClr val="bg2"/>
                </a:solidFill>
                <a:latin typeface="+mn-lt"/>
                <a:ea typeface="+mn-ea"/>
                <a:cs typeface="+mn-cs"/>
              </a:rPr>
            </a:br>
            <a:r>
              <a:rPr lang="en-US" sz="1200" kern="1200" dirty="0" smtClean="0">
                <a:solidFill>
                  <a:schemeClr val="bg2"/>
                </a:solidFill>
                <a:latin typeface="+mn-lt"/>
                <a:ea typeface="+mn-ea"/>
                <a:cs typeface="+mn-cs"/>
              </a:rPr>
              <a:t>use it on several objects.</a:t>
            </a:r>
            <a:endParaRPr lang="en-US" sz="1200" kern="1200" dirty="0">
              <a:solidFill>
                <a:schemeClr val="bg2"/>
              </a:solidFill>
              <a:latin typeface="+mn-lt"/>
              <a:ea typeface="+mn-ea"/>
              <a:cs typeface="+mn-cs"/>
            </a:endParaRPr>
          </a:p>
        </p:txBody>
      </p:sp>
      <p:sp>
        <p:nvSpPr>
          <p:cNvPr id="227" name="Rectangle 82"/>
          <p:cNvSpPr/>
          <p:nvPr userDrawn="1"/>
        </p:nvSpPr>
        <p:spPr>
          <a:xfrm>
            <a:off x="641350" y="4933460"/>
            <a:ext cx="5285316" cy="705258"/>
          </a:xfrm>
          <a:prstGeom prst="rect">
            <a:avLst/>
          </a:prstGeom>
        </p:spPr>
        <p:txBody>
          <a:bodyPr wrap="square">
            <a:spAutoFit/>
          </a:bodyPr>
          <a:lstStyle/>
          <a:p>
            <a:pPr marL="0" indent="0">
              <a:spcBef>
                <a:spcPts val="267"/>
              </a:spcBef>
              <a:buNone/>
            </a:pPr>
            <a:r>
              <a:rPr lang="en-US" sz="1333" b="1" baseline="0" dirty="0" smtClean="0">
                <a:solidFill>
                  <a:schemeClr val="bg2"/>
                </a:solidFill>
              </a:rPr>
              <a:t>How to select the colors</a:t>
            </a:r>
          </a:p>
          <a:p>
            <a:pPr marL="0" marR="0" indent="0" algn="l" defTabSz="1219170" rtl="0" eaLnBrk="1" fontAlgn="auto" latinLnBrk="0" hangingPunct="1">
              <a:lnSpc>
                <a:spcPct val="100000"/>
              </a:lnSpc>
              <a:spcBef>
                <a:spcPts val="267"/>
              </a:spcBef>
              <a:spcAft>
                <a:spcPts val="0"/>
              </a:spcAft>
              <a:buClrTx/>
              <a:buSzTx/>
              <a:buFontTx/>
              <a:buNone/>
              <a:tabLst/>
              <a:defRPr/>
            </a:pPr>
            <a:r>
              <a:rPr lang="en-US" sz="1200" baseline="0" dirty="0" smtClean="0">
                <a:solidFill>
                  <a:schemeClr val="bg2"/>
                </a:solidFill>
              </a:rPr>
              <a:t>Select a color by clicking on the </a:t>
            </a:r>
            <a:r>
              <a:rPr lang="en-US" sz="1200" b="1" baseline="0" dirty="0" smtClean="0">
                <a:solidFill>
                  <a:schemeClr val="bg2"/>
                </a:solidFill>
              </a:rPr>
              <a:t>dotted frame </a:t>
            </a:r>
            <a:r>
              <a:rPr lang="en-US" sz="1200" baseline="0" dirty="0" smtClean="0">
                <a:solidFill>
                  <a:schemeClr val="bg2"/>
                </a:solidFill>
              </a:rPr>
              <a:t>of the colored circle. </a:t>
            </a:r>
            <a:br>
              <a:rPr lang="en-US" sz="1200" baseline="0" dirty="0" smtClean="0">
                <a:solidFill>
                  <a:schemeClr val="bg2"/>
                </a:solidFill>
              </a:rPr>
            </a:br>
            <a:r>
              <a:rPr lang="en-US" sz="1200" baseline="0" dirty="0" smtClean="0">
                <a:solidFill>
                  <a:schemeClr val="bg2"/>
                </a:solidFill>
              </a:rPr>
              <a:t>Click when the</a:t>
            </a:r>
            <a:r>
              <a:rPr lang="en-US" sz="1200" dirty="0" smtClean="0">
                <a:solidFill>
                  <a:schemeClr val="bg2"/>
                </a:solidFill>
              </a:rPr>
              <a:t> </a:t>
            </a:r>
            <a:r>
              <a:rPr lang="en-US" sz="1200" baseline="0" dirty="0" smtClean="0">
                <a:solidFill>
                  <a:schemeClr val="bg2"/>
                </a:solidFill>
              </a:rPr>
              <a:t>curser looks like a cross.</a:t>
            </a:r>
          </a:p>
        </p:txBody>
      </p:sp>
      <p:pic>
        <p:nvPicPr>
          <p:cNvPr id="228"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565405" y="5609990"/>
            <a:ext cx="287497" cy="292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9"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469737" y="4551475"/>
            <a:ext cx="1464273" cy="16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 name="Text Placeholder 5"/>
          <p:cNvSpPr>
            <a:spLocks noGrp="1"/>
          </p:cNvSpPr>
          <p:nvPr>
            <p:ph type="body" sz="quarter" idx="28" hasCustomPrompt="1"/>
          </p:nvPr>
        </p:nvSpPr>
        <p:spPr>
          <a:xfrm>
            <a:off x="9292613" y="2635145"/>
            <a:ext cx="336000" cy="336000"/>
          </a:xfrm>
          <a:prstGeom prst="ellipse">
            <a:avLst/>
          </a:prstGeom>
          <a:solidFill>
            <a:srgbClr val="47962D"/>
          </a:solidFill>
        </p:spPr>
        <p:txBody>
          <a:bodyPr anchor="ctr" anchorCtr="1">
            <a:noAutofit/>
          </a:bodyPr>
          <a:lstStyle>
            <a:lvl1pPr marL="245527" indent="-245527">
              <a:buFontTx/>
              <a:buNone/>
              <a:defRPr lang="en-US" smtClean="0">
                <a:solidFill>
                  <a:schemeClr val="bg1"/>
                </a:solidFill>
              </a:defRPr>
            </a:lvl1pPr>
          </a:lstStyle>
          <a:p>
            <a:pPr marL="0" lvl="0" indent="0" algn="ctr"/>
            <a:r>
              <a:rPr lang="en-US" smtClean="0"/>
              <a:t> </a:t>
            </a:r>
          </a:p>
        </p:txBody>
      </p:sp>
      <p:sp>
        <p:nvSpPr>
          <p:cNvPr id="231" name="Text Placeholder 5"/>
          <p:cNvSpPr>
            <a:spLocks noGrp="1"/>
          </p:cNvSpPr>
          <p:nvPr>
            <p:ph type="body" sz="quarter" idx="29" hasCustomPrompt="1"/>
          </p:nvPr>
        </p:nvSpPr>
        <p:spPr>
          <a:xfrm>
            <a:off x="9292613" y="3082668"/>
            <a:ext cx="336000" cy="336000"/>
          </a:xfrm>
          <a:prstGeom prst="ellipse">
            <a:avLst/>
          </a:prstGeom>
          <a:solidFill>
            <a:srgbClr val="F7D302"/>
          </a:solidFill>
        </p:spPr>
        <p:txBody>
          <a:bodyPr anchor="ctr" anchorCtr="1">
            <a:noAutofit/>
          </a:bodyPr>
          <a:lstStyle>
            <a:lvl1pPr marL="245527" indent="-245527">
              <a:buFontTx/>
              <a:buNone/>
              <a:defRPr lang="en-US" smtClean="0">
                <a:solidFill>
                  <a:schemeClr val="bg1"/>
                </a:solidFill>
              </a:defRPr>
            </a:lvl1pPr>
          </a:lstStyle>
          <a:p>
            <a:pPr marL="0" lvl="0" indent="0" algn="ctr"/>
            <a:r>
              <a:rPr lang="en-US" smtClean="0"/>
              <a:t> </a:t>
            </a:r>
          </a:p>
        </p:txBody>
      </p:sp>
      <p:sp>
        <p:nvSpPr>
          <p:cNvPr id="232" name="Text Placeholder 5"/>
          <p:cNvSpPr>
            <a:spLocks noGrp="1"/>
          </p:cNvSpPr>
          <p:nvPr>
            <p:ph type="body" sz="quarter" idx="30" hasCustomPrompt="1"/>
          </p:nvPr>
        </p:nvSpPr>
        <p:spPr>
          <a:xfrm>
            <a:off x="9292613" y="3530191"/>
            <a:ext cx="336000" cy="336000"/>
          </a:xfrm>
          <a:prstGeom prst="ellipse">
            <a:avLst/>
          </a:prstGeom>
          <a:solidFill>
            <a:srgbClr val="C4001A"/>
          </a:solidFill>
        </p:spPr>
        <p:txBody>
          <a:bodyPr anchor="ctr" anchorCtr="1">
            <a:noAutofit/>
          </a:bodyPr>
          <a:lstStyle>
            <a:lvl1pPr marL="245527" indent="-245527">
              <a:buFontTx/>
              <a:buNone/>
              <a:defRPr lang="en-US" smtClean="0">
                <a:solidFill>
                  <a:schemeClr val="bg1"/>
                </a:solidFill>
              </a:defRPr>
            </a:lvl1pPr>
          </a:lstStyle>
          <a:p>
            <a:pPr marL="0" lvl="0" indent="0" algn="ctr"/>
            <a:r>
              <a:rPr lang="en-US" smtClean="0"/>
              <a:t> </a:t>
            </a:r>
          </a:p>
        </p:txBody>
      </p:sp>
      <p:sp>
        <p:nvSpPr>
          <p:cNvPr id="233" name="Rectangle 80"/>
          <p:cNvSpPr/>
          <p:nvPr userDrawn="1"/>
        </p:nvSpPr>
        <p:spPr>
          <a:xfrm>
            <a:off x="6392336" y="949328"/>
            <a:ext cx="3132667" cy="2900602"/>
          </a:xfrm>
          <a:prstGeom prst="rect">
            <a:avLst/>
          </a:prstGeom>
        </p:spPr>
        <p:txBody>
          <a:bodyPr wrap="square">
            <a:spAutoFit/>
          </a:bodyPr>
          <a:lstStyle/>
          <a:p>
            <a:pPr marL="0" indent="0">
              <a:spcBef>
                <a:spcPts val="267"/>
              </a:spcBef>
              <a:buNone/>
            </a:pPr>
            <a:r>
              <a:rPr lang="en-US" sz="1333" b="1" baseline="0" dirty="0" smtClean="0">
                <a:solidFill>
                  <a:schemeClr val="bg2"/>
                </a:solidFill>
              </a:rPr>
              <a:t>Accent colors</a:t>
            </a:r>
          </a:p>
          <a:p>
            <a:pPr>
              <a:lnSpc>
                <a:spcPts val="1467"/>
              </a:lnSpc>
              <a:spcBef>
                <a:spcPts val="267"/>
              </a:spcBef>
            </a:pPr>
            <a:r>
              <a:rPr lang="sv-SE" sz="1200" dirty="0" smtClean="0">
                <a:solidFill>
                  <a:schemeClr val="bg2"/>
                </a:solidFill>
              </a:rPr>
              <a:t>Use each color in 100% and </a:t>
            </a:r>
            <a:r>
              <a:rPr lang="sv-SE" sz="1200" dirty="0">
                <a:solidFill>
                  <a:schemeClr val="bg2"/>
                </a:solidFill>
              </a:rPr>
              <a:t>only </a:t>
            </a:r>
            <a:r>
              <a:rPr lang="sv-SE" sz="1200" dirty="0" smtClean="0">
                <a:solidFill>
                  <a:schemeClr val="bg2"/>
                </a:solidFill>
              </a:rPr>
              <a:t>to </a:t>
            </a:r>
            <a:br>
              <a:rPr lang="sv-SE" sz="1200" dirty="0" smtClean="0">
                <a:solidFill>
                  <a:schemeClr val="bg2"/>
                </a:solidFill>
              </a:rPr>
            </a:br>
            <a:r>
              <a:rPr lang="sv-SE" sz="1200" dirty="0" smtClean="0">
                <a:solidFill>
                  <a:schemeClr val="bg2"/>
                </a:solidFill>
              </a:rPr>
              <a:t>draw </a:t>
            </a:r>
            <a:r>
              <a:rPr lang="sv-SE" sz="1200" dirty="0">
                <a:solidFill>
                  <a:schemeClr val="bg2"/>
                </a:solidFill>
              </a:rPr>
              <a:t>attention to a message or </a:t>
            </a:r>
            <a:r>
              <a:rPr lang="sv-SE" sz="1200" dirty="0" smtClean="0">
                <a:solidFill>
                  <a:schemeClr val="bg2"/>
                </a:solidFill>
              </a:rPr>
              <a:t>a </a:t>
            </a:r>
            <a:br>
              <a:rPr lang="sv-SE" sz="1200" dirty="0" smtClean="0">
                <a:solidFill>
                  <a:schemeClr val="bg2"/>
                </a:solidFill>
              </a:rPr>
            </a:br>
            <a:r>
              <a:rPr lang="sv-SE" sz="1200" dirty="0" smtClean="0">
                <a:solidFill>
                  <a:schemeClr val="bg2"/>
                </a:solidFill>
              </a:rPr>
              <a:t>specific </a:t>
            </a:r>
            <a:r>
              <a:rPr lang="sv-SE" sz="1200" dirty="0">
                <a:solidFill>
                  <a:schemeClr val="bg2"/>
                </a:solidFill>
              </a:rPr>
              <a:t>element</a:t>
            </a:r>
            <a:r>
              <a:rPr lang="sv-SE" sz="1200" dirty="0" smtClean="0">
                <a:solidFill>
                  <a:schemeClr val="bg2"/>
                </a:solidFill>
              </a:rPr>
              <a:t>. Don’t overuse them </a:t>
            </a:r>
            <a:br>
              <a:rPr lang="sv-SE" sz="1200" dirty="0" smtClean="0">
                <a:solidFill>
                  <a:schemeClr val="bg2"/>
                </a:solidFill>
              </a:rPr>
            </a:br>
            <a:r>
              <a:rPr lang="sv-SE" sz="1200" dirty="0" smtClean="0">
                <a:solidFill>
                  <a:schemeClr val="bg2"/>
                </a:solidFill>
              </a:rPr>
              <a:t>– the </a:t>
            </a:r>
            <a:r>
              <a:rPr lang="sv-SE" sz="1200" dirty="0">
                <a:solidFill>
                  <a:schemeClr val="bg2"/>
                </a:solidFill>
              </a:rPr>
              <a:t>effect will be compromised. </a:t>
            </a:r>
            <a:r>
              <a:rPr lang="sv-SE" sz="1200" dirty="0" smtClean="0">
                <a:solidFill>
                  <a:schemeClr val="bg2"/>
                </a:solidFill>
              </a:rPr>
              <a:t/>
            </a:r>
            <a:br>
              <a:rPr lang="sv-SE" sz="1200" dirty="0" smtClean="0">
                <a:solidFill>
                  <a:schemeClr val="bg2"/>
                </a:solidFill>
              </a:rPr>
            </a:br>
            <a:r>
              <a:rPr lang="sv-SE" sz="1200" dirty="0" smtClean="0">
                <a:solidFill>
                  <a:schemeClr val="bg2"/>
                </a:solidFill>
              </a:rPr>
              <a:t>Accent </a:t>
            </a:r>
            <a:r>
              <a:rPr lang="sv-SE" sz="1200" dirty="0">
                <a:solidFill>
                  <a:schemeClr val="bg2"/>
                </a:solidFill>
              </a:rPr>
              <a:t>colors should never be </a:t>
            </a:r>
            <a:r>
              <a:rPr lang="sv-SE" sz="1200" dirty="0" smtClean="0">
                <a:solidFill>
                  <a:schemeClr val="bg2"/>
                </a:solidFill>
              </a:rPr>
              <a:t/>
            </a:r>
            <a:br>
              <a:rPr lang="sv-SE" sz="1200" dirty="0" smtClean="0">
                <a:solidFill>
                  <a:schemeClr val="bg2"/>
                </a:solidFill>
              </a:rPr>
            </a:br>
            <a:r>
              <a:rPr lang="sv-SE" sz="1200" dirty="0" smtClean="0">
                <a:solidFill>
                  <a:schemeClr val="bg2"/>
                </a:solidFill>
              </a:rPr>
              <a:t>used for </a:t>
            </a:r>
            <a:r>
              <a:rPr lang="sv-SE" sz="1200" dirty="0">
                <a:solidFill>
                  <a:schemeClr val="bg2"/>
                </a:solidFill>
              </a:rPr>
              <a:t>decorative purposes. And remember </a:t>
            </a:r>
            <a:r>
              <a:rPr lang="sv-SE" sz="1200" dirty="0" smtClean="0">
                <a:solidFill>
                  <a:schemeClr val="bg2"/>
                </a:solidFill>
              </a:rPr>
              <a:t>to </a:t>
            </a:r>
            <a:r>
              <a:rPr lang="sv-SE" sz="1200" dirty="0">
                <a:solidFill>
                  <a:schemeClr val="bg2"/>
                </a:solidFill>
              </a:rPr>
              <a:t>only stick to one color. </a:t>
            </a:r>
            <a:endParaRPr lang="en-US" sz="1333" b="1" baseline="0" dirty="0" smtClean="0">
              <a:solidFill>
                <a:schemeClr val="bg2"/>
              </a:solidFill>
            </a:endParaRPr>
          </a:p>
          <a:p>
            <a:endParaRPr lang="sv-SE" sz="1333" b="1" i="0" u="none" strike="noStrike" kern="1200" baseline="0" dirty="0" smtClean="0">
              <a:solidFill>
                <a:schemeClr val="bg2"/>
              </a:solidFill>
              <a:latin typeface="+mn-lt"/>
              <a:ea typeface="+mn-ea"/>
              <a:cs typeface="+mn-cs"/>
            </a:endParaRPr>
          </a:p>
          <a:p>
            <a:r>
              <a:rPr lang="sv-SE" sz="1333" b="1" i="0" u="none" strike="noStrike" kern="1200" baseline="0" dirty="0" smtClean="0">
                <a:solidFill>
                  <a:schemeClr val="bg2"/>
                </a:solidFill>
                <a:latin typeface="+mn-lt"/>
                <a:ea typeface="+mn-ea"/>
                <a:cs typeface="+mn-cs"/>
              </a:rPr>
              <a:t>Signal colors</a:t>
            </a:r>
          </a:p>
          <a:p>
            <a:pPr>
              <a:lnSpc>
                <a:spcPts val="1467"/>
              </a:lnSpc>
              <a:spcBef>
                <a:spcPts val="267"/>
              </a:spcBef>
            </a:pPr>
            <a:r>
              <a:rPr lang="sv-SE" sz="1200" b="0" i="0" u="none" strike="noStrike" kern="1200" baseline="0" dirty="0" smtClean="0">
                <a:solidFill>
                  <a:schemeClr val="bg2"/>
                </a:solidFill>
                <a:latin typeface="+mn-lt"/>
                <a:ea typeface="+mn-ea"/>
                <a:cs typeface="+mn-cs"/>
              </a:rPr>
              <a:t>The signal colors are standard</a:t>
            </a:r>
            <a:r>
              <a:rPr lang="sv-SE" sz="1200" b="0" i="0" u="none" strike="noStrike" kern="1200" dirty="0" smtClean="0">
                <a:solidFill>
                  <a:schemeClr val="bg2"/>
                </a:solidFill>
                <a:latin typeface="+mn-lt"/>
                <a:ea typeface="+mn-ea"/>
                <a:cs typeface="+mn-cs"/>
              </a:rPr>
              <a:t> </a:t>
            </a:r>
            <a:r>
              <a:rPr lang="sv-SE" sz="1200" b="0" i="0" u="none" strike="noStrike" kern="1200" baseline="0" dirty="0" smtClean="0">
                <a:solidFill>
                  <a:schemeClr val="bg2"/>
                </a:solidFill>
                <a:latin typeface="+mn-lt"/>
                <a:ea typeface="+mn-ea"/>
                <a:cs typeface="+mn-cs"/>
              </a:rPr>
              <a:t>colors, </a:t>
            </a:r>
            <a:br>
              <a:rPr lang="sv-SE" sz="1200" b="0" i="0" u="none" strike="noStrike" kern="1200" baseline="0" dirty="0" smtClean="0">
                <a:solidFill>
                  <a:schemeClr val="bg2"/>
                </a:solidFill>
                <a:latin typeface="+mn-lt"/>
                <a:ea typeface="+mn-ea"/>
                <a:cs typeface="+mn-cs"/>
              </a:rPr>
            </a:br>
            <a:r>
              <a:rPr lang="sv-SE" sz="1200" b="0" i="0" u="none" strike="noStrike" kern="1200" baseline="0" dirty="0" smtClean="0">
                <a:solidFill>
                  <a:schemeClr val="bg2"/>
                </a:solidFill>
                <a:latin typeface="+mn-lt"/>
                <a:ea typeface="+mn-ea"/>
                <a:cs typeface="+mn-cs"/>
              </a:rPr>
              <a:t>not unique to the Volvo</a:t>
            </a:r>
            <a:r>
              <a:rPr lang="sv-SE" sz="1200" b="0" i="0" u="none" strike="noStrike" kern="1200" dirty="0" smtClean="0">
                <a:solidFill>
                  <a:schemeClr val="bg2"/>
                </a:solidFill>
                <a:latin typeface="+mn-lt"/>
                <a:ea typeface="+mn-ea"/>
                <a:cs typeface="+mn-cs"/>
              </a:rPr>
              <a:t> </a:t>
            </a:r>
            <a:r>
              <a:rPr lang="sv-SE" sz="1200" b="0" i="0" u="none" strike="noStrike" kern="1200" baseline="0" dirty="0" smtClean="0">
                <a:solidFill>
                  <a:schemeClr val="bg2"/>
                </a:solidFill>
                <a:latin typeface="+mn-lt"/>
                <a:ea typeface="+mn-ea"/>
                <a:cs typeface="+mn-cs"/>
              </a:rPr>
              <a:t>brand, and </a:t>
            </a:r>
            <a:br>
              <a:rPr lang="sv-SE" sz="1200" b="0" i="0" u="none" strike="noStrike" kern="1200" baseline="0" dirty="0" smtClean="0">
                <a:solidFill>
                  <a:schemeClr val="bg2"/>
                </a:solidFill>
                <a:latin typeface="+mn-lt"/>
                <a:ea typeface="+mn-ea"/>
                <a:cs typeface="+mn-cs"/>
              </a:rPr>
            </a:br>
            <a:r>
              <a:rPr lang="sv-SE" sz="1200" b="0" i="0" u="none" strike="noStrike" kern="1200" baseline="0" dirty="0" smtClean="0">
                <a:solidFill>
                  <a:schemeClr val="bg2"/>
                </a:solidFill>
                <a:latin typeface="+mn-lt"/>
                <a:ea typeface="+mn-ea"/>
                <a:cs typeface="+mn-cs"/>
              </a:rPr>
              <a:t>serve one</a:t>
            </a:r>
            <a:r>
              <a:rPr lang="sv-SE" sz="1200" dirty="0">
                <a:solidFill>
                  <a:schemeClr val="bg2"/>
                </a:solidFill>
              </a:rPr>
              <a:t> </a:t>
            </a:r>
            <a:r>
              <a:rPr lang="sv-SE" sz="1200" b="0" i="0" u="none" strike="noStrike" kern="1200" baseline="0" dirty="0" smtClean="0">
                <a:solidFill>
                  <a:schemeClr val="bg2"/>
                </a:solidFill>
                <a:latin typeface="+mn-lt"/>
                <a:ea typeface="+mn-ea"/>
                <a:cs typeface="+mn-cs"/>
              </a:rPr>
              <a:t>purpose only: To highlight </a:t>
            </a:r>
            <a:br>
              <a:rPr lang="sv-SE" sz="1200" b="0" i="0" u="none" strike="noStrike" kern="1200" baseline="0" dirty="0" smtClean="0">
                <a:solidFill>
                  <a:schemeClr val="bg2"/>
                </a:solidFill>
                <a:latin typeface="+mn-lt"/>
                <a:ea typeface="+mn-ea"/>
                <a:cs typeface="+mn-cs"/>
              </a:rPr>
            </a:br>
            <a:r>
              <a:rPr lang="sv-SE" sz="1200" b="0" i="0" u="none" strike="noStrike" kern="1200" baseline="0" dirty="0" smtClean="0">
                <a:solidFill>
                  <a:schemeClr val="bg2"/>
                </a:solidFill>
                <a:latin typeface="+mn-lt"/>
                <a:ea typeface="+mn-ea"/>
                <a:cs typeface="+mn-cs"/>
              </a:rPr>
              <a:t>user feedback</a:t>
            </a:r>
            <a:r>
              <a:rPr lang="sv-SE" sz="1200" b="0" i="0" u="none" strike="noStrike" kern="1200" dirty="0" smtClean="0">
                <a:solidFill>
                  <a:schemeClr val="bg2"/>
                </a:solidFill>
                <a:latin typeface="+mn-lt"/>
                <a:ea typeface="+mn-ea"/>
                <a:cs typeface="+mn-cs"/>
              </a:rPr>
              <a:t> </a:t>
            </a:r>
            <a:r>
              <a:rPr lang="sv-SE" sz="1200" b="0" i="0" u="none" strike="noStrike" kern="1200" baseline="0" dirty="0" smtClean="0">
                <a:solidFill>
                  <a:schemeClr val="bg2"/>
                </a:solidFill>
                <a:latin typeface="+mn-lt"/>
                <a:ea typeface="+mn-ea"/>
                <a:cs typeface="+mn-cs"/>
              </a:rPr>
              <a:t>messages</a:t>
            </a:r>
            <a:endParaRPr lang="en-US" sz="1200" baseline="0" dirty="0" smtClean="0">
              <a:solidFill>
                <a:schemeClr val="bg2"/>
              </a:solidFill>
            </a:endParaRPr>
          </a:p>
        </p:txBody>
      </p:sp>
    </p:spTree>
    <p:extLst>
      <p:ext uri="{BB962C8B-B14F-4D97-AF65-F5344CB8AC3E}">
        <p14:creationId xmlns:p14="http://schemas.microsoft.com/office/powerpoint/2010/main" val="278681020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LEASE NOTE">
    <p:spTree>
      <p:nvGrpSpPr>
        <p:cNvPr id="1" name=""/>
        <p:cNvGrpSpPr/>
        <p:nvPr/>
      </p:nvGrpSpPr>
      <p:grpSpPr>
        <a:xfrm>
          <a:off x="0" y="0"/>
          <a:ext cx="0" cy="0"/>
          <a:chOff x="0" y="0"/>
          <a:chExt cx="0" cy="0"/>
        </a:xfrm>
      </p:grpSpPr>
      <p:sp>
        <p:nvSpPr>
          <p:cNvPr id="2" name="Rectangle 1"/>
          <p:cNvSpPr/>
          <p:nvPr userDrawn="1"/>
        </p:nvSpPr>
        <p:spPr>
          <a:xfrm>
            <a:off x="0" y="0"/>
            <a:ext cx="12192000" cy="6848856"/>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sv-SE" sz="2400"/>
          </a:p>
        </p:txBody>
      </p:sp>
      <p:sp>
        <p:nvSpPr>
          <p:cNvPr id="4" name="TextBox 3"/>
          <p:cNvSpPr txBox="1"/>
          <p:nvPr userDrawn="1"/>
        </p:nvSpPr>
        <p:spPr>
          <a:xfrm>
            <a:off x="153458" y="400337"/>
            <a:ext cx="11871327" cy="6042360"/>
          </a:xfrm>
          <a:prstGeom prst="rect">
            <a:avLst/>
          </a:prstGeom>
          <a:noFill/>
        </p:spPr>
        <p:txBody>
          <a:bodyPr wrap="square" rtlCol="0">
            <a:spAutoFit/>
          </a:bodyPr>
          <a:lstStyle/>
          <a:p>
            <a:pPr algn="ctr">
              <a:spcBef>
                <a:spcPts val="2400"/>
              </a:spcBef>
            </a:pPr>
            <a:r>
              <a:rPr lang="en-US" sz="7333" kern="1200" smtClean="0">
                <a:solidFill>
                  <a:srgbClr val="C4001A"/>
                </a:solidFill>
                <a:latin typeface="+mn-lt"/>
                <a:ea typeface="+mn-ea"/>
                <a:cs typeface="+mn-cs"/>
              </a:rPr>
              <a:t>Layouts after this slide</a:t>
            </a:r>
            <a:br>
              <a:rPr lang="en-US" sz="7333" kern="1200" smtClean="0">
                <a:solidFill>
                  <a:srgbClr val="C4001A"/>
                </a:solidFill>
                <a:latin typeface="+mn-lt"/>
                <a:ea typeface="+mn-ea"/>
                <a:cs typeface="+mn-cs"/>
              </a:rPr>
            </a:br>
            <a:r>
              <a:rPr lang="en-US" sz="7333" kern="1200" smtClean="0">
                <a:solidFill>
                  <a:srgbClr val="C4001A"/>
                </a:solidFill>
                <a:latin typeface="+mn-lt"/>
                <a:ea typeface="+mn-ea"/>
                <a:cs typeface="+mn-cs"/>
              </a:rPr>
              <a:t> are not approved </a:t>
            </a:r>
            <a:br>
              <a:rPr lang="en-US" sz="7333" kern="1200" smtClean="0">
                <a:solidFill>
                  <a:srgbClr val="C4001A"/>
                </a:solidFill>
                <a:latin typeface="+mn-lt"/>
                <a:ea typeface="+mn-ea"/>
                <a:cs typeface="+mn-cs"/>
              </a:rPr>
            </a:br>
            <a:r>
              <a:rPr lang="en-US" sz="7333" kern="1200" smtClean="0">
                <a:solidFill>
                  <a:srgbClr val="C4001A"/>
                </a:solidFill>
                <a:latin typeface="+mn-lt"/>
                <a:ea typeface="+mn-ea"/>
                <a:cs typeface="+mn-cs"/>
              </a:rPr>
              <a:t>Volvo brand layouts.</a:t>
            </a:r>
          </a:p>
          <a:p>
            <a:pPr algn="ctr">
              <a:spcBef>
                <a:spcPts val="2400"/>
              </a:spcBef>
            </a:pPr>
            <a:r>
              <a:rPr lang="en-US" sz="7333" kern="1200" smtClean="0">
                <a:solidFill>
                  <a:srgbClr val="C4001A"/>
                </a:solidFill>
                <a:latin typeface="+mn-lt"/>
                <a:ea typeface="+mn-ea"/>
                <a:cs typeface="+mn-cs"/>
              </a:rPr>
              <a:t>Use only the layouts </a:t>
            </a:r>
            <a:br>
              <a:rPr lang="en-US" sz="7333" kern="1200" smtClean="0">
                <a:solidFill>
                  <a:srgbClr val="C4001A"/>
                </a:solidFill>
                <a:latin typeface="+mn-lt"/>
                <a:ea typeface="+mn-ea"/>
                <a:cs typeface="+mn-cs"/>
              </a:rPr>
            </a:br>
            <a:r>
              <a:rPr lang="en-US" sz="7333" kern="1200" smtClean="0">
                <a:solidFill>
                  <a:srgbClr val="C4001A"/>
                </a:solidFill>
                <a:latin typeface="+mn-lt"/>
                <a:ea typeface="+mn-ea"/>
                <a:cs typeface="+mn-cs"/>
              </a:rPr>
              <a:t>before this one.</a:t>
            </a:r>
            <a:endParaRPr lang="sv-SE" sz="7333" kern="1200" smtClean="0">
              <a:solidFill>
                <a:srgbClr val="C4001A"/>
              </a:solidFill>
              <a:latin typeface="+mn-lt"/>
              <a:ea typeface="+mn-ea"/>
              <a:cs typeface="+mn-cs"/>
            </a:endParaRPr>
          </a:p>
        </p:txBody>
      </p:sp>
    </p:spTree>
    <p:extLst>
      <p:ext uri="{BB962C8B-B14F-4D97-AF65-F5344CB8AC3E}">
        <p14:creationId xmlns:p14="http://schemas.microsoft.com/office/powerpoint/2010/main" val="87580731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BD1D4A-3221-49E8-813C-9805541EC3CC}" type="datetimeFigureOut">
              <a:rPr lang="sv-SE" smtClean="0"/>
              <a:t>2020-07-02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3395625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BD1D4A-3221-49E8-813C-9805541EC3CC}" type="datetimeFigureOut">
              <a:rPr lang="sv-SE" smtClean="0"/>
              <a:t>2020-07-02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9AD92EF-E781-4E8E-AEF1-E47416FD27D1}" type="slidenum">
              <a:rPr lang="sv-SE" smtClean="0"/>
              <a:t>‹#›</a:t>
            </a:fld>
            <a:endParaRPr lang="sv-SE"/>
          </a:p>
        </p:txBody>
      </p:sp>
    </p:spTree>
    <p:extLst>
      <p:ext uri="{BB962C8B-B14F-4D97-AF65-F5344CB8AC3E}">
        <p14:creationId xmlns:p14="http://schemas.microsoft.com/office/powerpoint/2010/main" val="379060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4.jpe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4.jpe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4.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D1D4A-3221-49E8-813C-9805541EC3CC}" type="datetimeFigureOut">
              <a:rPr lang="sv-SE" smtClean="0"/>
              <a:t>2020-07-02</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D92EF-E781-4E8E-AEF1-E47416FD27D1}" type="slidenum">
              <a:rPr lang="sv-SE" smtClean="0"/>
              <a:t>‹#›</a:t>
            </a:fld>
            <a:endParaRPr lang="sv-SE"/>
          </a:p>
        </p:txBody>
      </p:sp>
    </p:spTree>
    <p:extLst>
      <p:ext uri="{BB962C8B-B14F-4D97-AF65-F5344CB8AC3E}">
        <p14:creationId xmlns:p14="http://schemas.microsoft.com/office/powerpoint/2010/main" val="4037643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8549" y="406518"/>
            <a:ext cx="10972800" cy="1143000"/>
          </a:xfrm>
          <a:prstGeom prst="rect">
            <a:avLst/>
          </a:prstGeom>
        </p:spPr>
        <p:txBody>
          <a:bodyPr vert="horz" lIns="91440" tIns="45720" rIns="91440" bIns="45720" rtlCol="0" anchor="t" anchorCtr="0">
            <a:noAutofit/>
          </a:bodyPr>
          <a:lstStyle/>
          <a:p>
            <a:r>
              <a:rPr lang="en-US"/>
              <a:t>Click to edit Master title style</a:t>
            </a:r>
            <a:endParaRPr lang="sv-SE"/>
          </a:p>
        </p:txBody>
      </p:sp>
      <p:sp>
        <p:nvSpPr>
          <p:cNvPr id="3" name="Text Placeholder 2"/>
          <p:cNvSpPr>
            <a:spLocks noGrp="1"/>
          </p:cNvSpPr>
          <p:nvPr>
            <p:ph type="body" idx="1"/>
          </p:nvPr>
        </p:nvSpPr>
        <p:spPr>
          <a:xfrm>
            <a:off x="738549" y="1758463"/>
            <a:ext cx="10972800" cy="40180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057168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p:titleStyle>
    <p:bodyStyle>
      <a:lvl1pPr marL="184150" indent="-184150" algn="l" defTabSz="914400" rtl="0" eaLnBrk="1" latinLnBrk="0" hangingPunct="1">
        <a:spcBef>
          <a:spcPts val="1200"/>
        </a:spcBef>
        <a:buClr>
          <a:schemeClr val="bg2"/>
        </a:buClr>
        <a:buFont typeface="Arial" panose="020B0604020202020204" pitchFamily="34" charset="0"/>
        <a:buChar char="•"/>
        <a:defRPr sz="1800" kern="1200">
          <a:solidFill>
            <a:schemeClr val="bg2"/>
          </a:solidFill>
          <a:latin typeface="Arial" panose="020B0604020202020204" pitchFamily="34" charset="0"/>
          <a:ea typeface="+mn-ea"/>
          <a:cs typeface="Arial" panose="020B0604020202020204" pitchFamily="34" charset="0"/>
        </a:defRPr>
      </a:lvl1pPr>
      <a:lvl2pPr marL="457200" indent="-255588" algn="l" defTabSz="914400" rtl="0" eaLnBrk="1" latinLnBrk="0" hangingPunct="1">
        <a:spcBef>
          <a:spcPts val="300"/>
        </a:spcBef>
        <a:buFont typeface="Arial" panose="020B0604020202020204" pitchFamily="34" charset="0"/>
        <a:buChar char="–"/>
        <a:defRPr sz="1600" kern="1200">
          <a:solidFill>
            <a:schemeClr val="bg2"/>
          </a:solidFill>
          <a:latin typeface="Arial" panose="020B0604020202020204" pitchFamily="34" charset="0"/>
          <a:ea typeface="+mn-ea"/>
          <a:cs typeface="Arial" panose="020B0604020202020204" pitchFamily="34" charset="0"/>
        </a:defRPr>
      </a:lvl2pPr>
      <a:lvl3pPr marL="695325" indent="-220663" algn="l" defTabSz="914400" rtl="0" eaLnBrk="1" latinLnBrk="0" hangingPunct="1">
        <a:spcBef>
          <a:spcPts val="300"/>
        </a:spcBef>
        <a:buFont typeface="Arial" panose="020B0604020202020204" pitchFamily="34" charset="0"/>
        <a:buChar char="–"/>
        <a:defRPr sz="1400" kern="1200">
          <a:solidFill>
            <a:schemeClr val="bg2"/>
          </a:solidFill>
          <a:latin typeface="Arial" panose="020B0604020202020204" pitchFamily="34" charset="0"/>
          <a:ea typeface="+mn-ea"/>
          <a:cs typeface="Arial" panose="020B0604020202020204" pitchFamily="34" charset="0"/>
        </a:defRPr>
      </a:lvl3pPr>
      <a:lvl4pPr marL="949325" indent="-201613" algn="l" defTabSz="914400" rtl="0" eaLnBrk="1" latinLnBrk="0" hangingPunct="1">
        <a:spcBef>
          <a:spcPts val="300"/>
        </a:spcBef>
        <a:buFont typeface="Arial" panose="020B0604020202020204" pitchFamily="34" charset="0"/>
        <a:buChar char="–"/>
        <a:defRPr sz="1200" kern="1200">
          <a:solidFill>
            <a:schemeClr val="bg2"/>
          </a:solidFill>
          <a:latin typeface="Arial" panose="020B0604020202020204" pitchFamily="34" charset="0"/>
          <a:ea typeface="+mn-ea"/>
          <a:cs typeface="Arial" panose="020B0604020202020204" pitchFamily="34" charset="0"/>
        </a:defRPr>
      </a:lvl4pPr>
      <a:lvl5pPr marL="1152525" indent="-185738" algn="l" defTabSz="914400" rtl="0" eaLnBrk="1" latinLnBrk="0" hangingPunct="1">
        <a:spcBef>
          <a:spcPts val="300"/>
        </a:spcBef>
        <a:buFont typeface="Arial" panose="020B0604020202020204" pitchFamily="34" charset="0"/>
        <a:buChar char="–"/>
        <a:defRPr sz="1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3" name="Text Placeholder 2"/>
          <p:cNvSpPr>
            <a:spLocks noGrp="1"/>
          </p:cNvSpPr>
          <p:nvPr>
            <p:ph type="body" idx="1"/>
          </p:nvPr>
        </p:nvSpPr>
        <p:spPr>
          <a:xfrm>
            <a:off x="738549" y="1804801"/>
            <a:ext cx="10972800" cy="383429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cxnSp>
        <p:nvCxnSpPr>
          <p:cNvPr id="11" name="Straight Connector 10"/>
          <p:cNvCxnSpPr/>
          <p:nvPr/>
        </p:nvCxnSpPr>
        <p:spPr>
          <a:xfrm>
            <a:off x="170475" y="5898821"/>
            <a:ext cx="11832000" cy="0"/>
          </a:xfrm>
          <a:prstGeom prst="line">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Feb 2020</a:t>
            </a:r>
            <a:endParaRPr lang="sv-SE"/>
          </a:p>
        </p:txBody>
      </p:sp>
      <p:sp>
        <p:nvSpPr>
          <p:cNvPr id="6"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0"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pic>
        <p:nvPicPr>
          <p:cNvPr id="17" name="Picture 16"/>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0744635" y="6218512"/>
            <a:ext cx="1178560" cy="349504"/>
          </a:xfrm>
          <a:prstGeom prst="rect">
            <a:avLst/>
          </a:prstGeom>
        </p:spPr>
      </p:pic>
    </p:spTree>
    <p:extLst>
      <p:ext uri="{BB962C8B-B14F-4D97-AF65-F5344CB8AC3E}">
        <p14:creationId xmlns:p14="http://schemas.microsoft.com/office/powerpoint/2010/main" val="4451923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ransition>
    <p:fade/>
  </p:transition>
  <p:hf hdr="0"/>
  <p:txStyles>
    <p:titleStyle>
      <a:lvl1pPr algn="l" defTabSz="1219170" rtl="0" eaLnBrk="1" latinLnBrk="0" hangingPunct="1">
        <a:lnSpc>
          <a:spcPts val="3733"/>
        </a:lnSpc>
        <a:spcBef>
          <a:spcPct val="0"/>
        </a:spcBef>
        <a:buNone/>
        <a:defRPr sz="3467" b="1" kern="1200" spc="-107" baseline="0">
          <a:solidFill>
            <a:schemeClr val="bg2"/>
          </a:solidFill>
          <a:latin typeface="Arial" panose="020B0604020202020204" pitchFamily="34" charset="0"/>
          <a:ea typeface="+mj-ea"/>
          <a:cs typeface="Arial" panose="020B0604020202020204" pitchFamily="34" charset="0"/>
        </a:defRPr>
      </a:lvl1pPr>
    </p:titleStyle>
    <p:bodyStyle>
      <a:lvl1pPr marL="245527" indent="-245527" algn="l" defTabSz="1219170" rtl="0" eaLnBrk="1" latinLnBrk="0" hangingPunct="1">
        <a:spcBef>
          <a:spcPts val="1600"/>
        </a:spcBef>
        <a:buClr>
          <a:schemeClr val="bg2"/>
        </a:buClr>
        <a:buFont typeface="Arial" panose="020B0604020202020204" pitchFamily="34" charset="0"/>
        <a:buChar char="•"/>
        <a:defRPr sz="2133" kern="1200">
          <a:solidFill>
            <a:schemeClr val="bg2"/>
          </a:solidFill>
          <a:latin typeface="Arial" panose="020B0604020202020204" pitchFamily="34" charset="0"/>
          <a:ea typeface="+mn-ea"/>
          <a:cs typeface="Arial" panose="020B0604020202020204" pitchFamily="34" charset="0"/>
        </a:defRPr>
      </a:lvl1pPr>
      <a:lvl2pPr marL="609585" indent="-340775" algn="l" defTabSz="1219170" rtl="0" eaLnBrk="1" latinLnBrk="0" hangingPunct="1">
        <a:spcBef>
          <a:spcPts val="400"/>
        </a:spcBef>
        <a:buFont typeface="Arial" panose="020B0604020202020204" pitchFamily="34" charset="0"/>
        <a:buChar char="–"/>
        <a:defRPr sz="1867" kern="1200">
          <a:solidFill>
            <a:schemeClr val="bg2"/>
          </a:solidFill>
          <a:latin typeface="Arial" panose="020B0604020202020204" pitchFamily="34" charset="0"/>
          <a:ea typeface="+mn-ea"/>
          <a:cs typeface="Arial" panose="020B0604020202020204" pitchFamily="34" charset="0"/>
        </a:defRPr>
      </a:lvl2pPr>
      <a:lvl3pPr marL="927077" indent="-294210" algn="l" defTabSz="1219170" rtl="0" eaLnBrk="1" latinLnBrk="0" hangingPunct="1">
        <a:spcBef>
          <a:spcPts val="400"/>
        </a:spcBef>
        <a:buFont typeface="Arial" panose="020B0604020202020204" pitchFamily="34" charset="0"/>
        <a:buChar char="–"/>
        <a:defRPr sz="1600" kern="1200">
          <a:solidFill>
            <a:schemeClr val="bg2"/>
          </a:solidFill>
          <a:latin typeface="Arial" panose="020B0604020202020204" pitchFamily="34" charset="0"/>
          <a:ea typeface="+mn-ea"/>
          <a:cs typeface="Arial" panose="020B0604020202020204" pitchFamily="34" charset="0"/>
        </a:defRPr>
      </a:lvl3pPr>
      <a:lvl4pPr marL="1265735" indent="-268811" algn="l" defTabSz="1219170" rtl="0" eaLnBrk="1" latinLnBrk="0" hangingPunct="1">
        <a:spcBef>
          <a:spcPts val="400"/>
        </a:spcBef>
        <a:buFont typeface="Arial" panose="020B0604020202020204" pitchFamily="34" charset="0"/>
        <a:buChar char="–"/>
        <a:defRPr sz="1467" kern="1200">
          <a:solidFill>
            <a:schemeClr val="bg2"/>
          </a:solidFill>
          <a:latin typeface="Arial" panose="020B0604020202020204" pitchFamily="34" charset="0"/>
          <a:ea typeface="+mn-ea"/>
          <a:cs typeface="Arial" panose="020B0604020202020204" pitchFamily="34" charset="0"/>
        </a:defRPr>
      </a:lvl4pPr>
      <a:lvl5pPr marL="1536662" indent="-247644" algn="l" defTabSz="1219170" rtl="0" eaLnBrk="1" latinLnBrk="0" hangingPunct="1">
        <a:spcBef>
          <a:spcPts val="400"/>
        </a:spcBef>
        <a:buFont typeface="Arial" panose="020B0604020202020204" pitchFamily="34" charset="0"/>
        <a:buChar char="–"/>
        <a:defRPr sz="1467" kern="1200">
          <a:solidFill>
            <a:schemeClr val="bg2"/>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8549" y="371178"/>
            <a:ext cx="10972800" cy="1236751"/>
          </a:xfrm>
          <a:prstGeom prst="rect">
            <a:avLst/>
          </a:prstGeom>
        </p:spPr>
        <p:txBody>
          <a:bodyPr vert="horz" lIns="91440" tIns="45720" rIns="91440" bIns="45720" rtlCol="0" anchor="t" anchorCtr="0">
            <a:noAutofit/>
          </a:bodyPr>
          <a:lstStyle/>
          <a:p>
            <a:r>
              <a:rPr lang="en-US" smtClean="0"/>
              <a:t>Click to edit Master title style</a:t>
            </a:r>
            <a:endParaRPr lang="sv-SE"/>
          </a:p>
        </p:txBody>
      </p:sp>
      <p:sp>
        <p:nvSpPr>
          <p:cNvPr id="3" name="Text Placeholder 2"/>
          <p:cNvSpPr>
            <a:spLocks noGrp="1"/>
          </p:cNvSpPr>
          <p:nvPr>
            <p:ph type="body" idx="1"/>
          </p:nvPr>
        </p:nvSpPr>
        <p:spPr>
          <a:xfrm>
            <a:off x="738549" y="1804801"/>
            <a:ext cx="10972800" cy="383429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cxnSp>
        <p:nvCxnSpPr>
          <p:cNvPr id="11" name="Straight Connector 10"/>
          <p:cNvCxnSpPr/>
          <p:nvPr/>
        </p:nvCxnSpPr>
        <p:spPr>
          <a:xfrm>
            <a:off x="170475" y="5898821"/>
            <a:ext cx="11832000" cy="0"/>
          </a:xfrm>
          <a:prstGeom prst="line">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2"/>
          </p:nvPr>
        </p:nvSpPr>
        <p:spPr>
          <a:xfrm>
            <a:off x="633047" y="6441166"/>
            <a:ext cx="2844800" cy="365125"/>
          </a:xfrm>
          <a:prstGeom prst="rect">
            <a:avLst/>
          </a:prstGeom>
        </p:spPr>
        <p:txBody>
          <a:bodyPr vert="horz" lIns="91440" tIns="45720" rIns="91440" bIns="45720" rtlCol="0" anchor="ctr"/>
          <a:lstStyle>
            <a:lvl1pPr algn="l">
              <a:defRPr sz="1000">
                <a:solidFill>
                  <a:schemeClr val="tx1"/>
                </a:solidFill>
              </a:defRPr>
            </a:lvl1pPr>
          </a:lstStyle>
          <a:p>
            <a:r>
              <a:rPr lang="sv-SE" smtClean="0"/>
              <a:t>2020-02-26</a:t>
            </a:r>
            <a:endParaRPr lang="sv-SE"/>
          </a:p>
        </p:txBody>
      </p:sp>
      <p:sp>
        <p:nvSpPr>
          <p:cNvPr id="6" name="Footer Placeholder 5"/>
          <p:cNvSpPr>
            <a:spLocks noGrp="1"/>
          </p:cNvSpPr>
          <p:nvPr>
            <p:ph type="ftr" sz="quarter" idx="3"/>
          </p:nvPr>
        </p:nvSpPr>
        <p:spPr>
          <a:xfrm>
            <a:off x="138562" y="6275295"/>
            <a:ext cx="8360669"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D4/D6 New Generation, Petter Andolf</a:t>
            </a:r>
            <a:endParaRPr lang="sv-SE"/>
          </a:p>
        </p:txBody>
      </p:sp>
      <p:sp>
        <p:nvSpPr>
          <p:cNvPr id="10" name="Slide Number Placeholder 9"/>
          <p:cNvSpPr>
            <a:spLocks noGrp="1"/>
          </p:cNvSpPr>
          <p:nvPr>
            <p:ph type="sldNum" sz="quarter" idx="4"/>
          </p:nvPr>
        </p:nvSpPr>
        <p:spPr>
          <a:xfrm>
            <a:off x="138561" y="6441166"/>
            <a:ext cx="769816" cy="365125"/>
          </a:xfrm>
          <a:prstGeom prst="rect">
            <a:avLst/>
          </a:prstGeom>
        </p:spPr>
        <p:txBody>
          <a:bodyPr vert="horz" lIns="91440" tIns="45720" rIns="91440" bIns="45720" rtlCol="0" anchor="ctr"/>
          <a:lstStyle>
            <a:lvl1pPr algn="l">
              <a:defRPr sz="1000">
                <a:solidFill>
                  <a:schemeClr val="tx1"/>
                </a:solidFill>
              </a:defRPr>
            </a:lvl1pPr>
          </a:lstStyle>
          <a:p>
            <a:fld id="{14987987-F8B9-4309-B5D0-D5D86517802D}" type="slidenum">
              <a:rPr lang="sv-SE" smtClean="0"/>
              <a:pPr/>
              <a:t>‹#›</a:t>
            </a:fld>
            <a:endParaRPr lang="sv-SE"/>
          </a:p>
        </p:txBody>
      </p:sp>
      <p:pic>
        <p:nvPicPr>
          <p:cNvPr id="17" name="Picture 16"/>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0744635" y="6218512"/>
            <a:ext cx="1178560" cy="349504"/>
          </a:xfrm>
          <a:prstGeom prst="rect">
            <a:avLst/>
          </a:prstGeom>
        </p:spPr>
      </p:pic>
    </p:spTree>
    <p:extLst>
      <p:ext uri="{BB962C8B-B14F-4D97-AF65-F5344CB8AC3E}">
        <p14:creationId xmlns:p14="http://schemas.microsoft.com/office/powerpoint/2010/main" val="16009432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Lst>
  <p:transition>
    <p:fade/>
  </p:transition>
  <p:hf hdr="0"/>
  <p:txStyles>
    <p:titleStyle>
      <a:lvl1pPr algn="l" defTabSz="1219170" rtl="0" eaLnBrk="1" latinLnBrk="0" hangingPunct="1">
        <a:lnSpc>
          <a:spcPts val="3733"/>
        </a:lnSpc>
        <a:spcBef>
          <a:spcPct val="0"/>
        </a:spcBef>
        <a:buNone/>
        <a:defRPr sz="3467" b="1" kern="1200" spc="-107" baseline="0">
          <a:solidFill>
            <a:schemeClr val="bg2"/>
          </a:solidFill>
          <a:latin typeface="Arial" panose="020B0604020202020204" pitchFamily="34" charset="0"/>
          <a:ea typeface="+mj-ea"/>
          <a:cs typeface="Arial" panose="020B0604020202020204" pitchFamily="34" charset="0"/>
        </a:defRPr>
      </a:lvl1pPr>
    </p:titleStyle>
    <p:bodyStyle>
      <a:lvl1pPr marL="245527" indent="-245527" algn="l" defTabSz="1219170" rtl="0" eaLnBrk="1" latinLnBrk="0" hangingPunct="1">
        <a:spcBef>
          <a:spcPts val="1600"/>
        </a:spcBef>
        <a:buClr>
          <a:schemeClr val="bg2"/>
        </a:buClr>
        <a:buFont typeface="Arial" panose="020B0604020202020204" pitchFamily="34" charset="0"/>
        <a:buChar char="•"/>
        <a:defRPr sz="2133" kern="1200">
          <a:solidFill>
            <a:schemeClr val="bg2"/>
          </a:solidFill>
          <a:latin typeface="Arial" panose="020B0604020202020204" pitchFamily="34" charset="0"/>
          <a:ea typeface="+mn-ea"/>
          <a:cs typeface="Arial" panose="020B0604020202020204" pitchFamily="34" charset="0"/>
        </a:defRPr>
      </a:lvl1pPr>
      <a:lvl2pPr marL="609585" indent="-340775" algn="l" defTabSz="1219170" rtl="0" eaLnBrk="1" latinLnBrk="0" hangingPunct="1">
        <a:spcBef>
          <a:spcPts val="400"/>
        </a:spcBef>
        <a:buFont typeface="Arial" panose="020B0604020202020204" pitchFamily="34" charset="0"/>
        <a:buChar char="–"/>
        <a:defRPr sz="1867" kern="1200">
          <a:solidFill>
            <a:schemeClr val="bg2"/>
          </a:solidFill>
          <a:latin typeface="Arial" panose="020B0604020202020204" pitchFamily="34" charset="0"/>
          <a:ea typeface="+mn-ea"/>
          <a:cs typeface="Arial" panose="020B0604020202020204" pitchFamily="34" charset="0"/>
        </a:defRPr>
      </a:lvl2pPr>
      <a:lvl3pPr marL="927077" indent="-294210" algn="l" defTabSz="1219170" rtl="0" eaLnBrk="1" latinLnBrk="0" hangingPunct="1">
        <a:spcBef>
          <a:spcPts val="400"/>
        </a:spcBef>
        <a:buFont typeface="Arial" panose="020B0604020202020204" pitchFamily="34" charset="0"/>
        <a:buChar char="–"/>
        <a:defRPr sz="1600" kern="1200">
          <a:solidFill>
            <a:schemeClr val="bg2"/>
          </a:solidFill>
          <a:latin typeface="Arial" panose="020B0604020202020204" pitchFamily="34" charset="0"/>
          <a:ea typeface="+mn-ea"/>
          <a:cs typeface="Arial" panose="020B0604020202020204" pitchFamily="34" charset="0"/>
        </a:defRPr>
      </a:lvl3pPr>
      <a:lvl4pPr marL="1265735" indent="-268811" algn="l" defTabSz="1219170" rtl="0" eaLnBrk="1" latinLnBrk="0" hangingPunct="1">
        <a:spcBef>
          <a:spcPts val="400"/>
        </a:spcBef>
        <a:buFont typeface="Arial" panose="020B0604020202020204" pitchFamily="34" charset="0"/>
        <a:buChar char="–"/>
        <a:defRPr sz="1467" kern="1200">
          <a:solidFill>
            <a:schemeClr val="bg2"/>
          </a:solidFill>
          <a:latin typeface="Arial" panose="020B0604020202020204" pitchFamily="34" charset="0"/>
          <a:ea typeface="+mn-ea"/>
          <a:cs typeface="Arial" panose="020B0604020202020204" pitchFamily="34" charset="0"/>
        </a:defRPr>
      </a:lvl4pPr>
      <a:lvl5pPr marL="1536662" indent="-247644" algn="l" defTabSz="1219170" rtl="0" eaLnBrk="1" latinLnBrk="0" hangingPunct="1">
        <a:spcBef>
          <a:spcPts val="400"/>
        </a:spcBef>
        <a:buFont typeface="Arial" panose="020B0604020202020204" pitchFamily="34" charset="0"/>
        <a:buChar char="–"/>
        <a:defRPr sz="1467" kern="1200">
          <a:solidFill>
            <a:schemeClr val="bg2"/>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hyperlink" Target="https://www.volvogroup.com/en-en/news/2020/apr/boating-industry-recognizes-volvo-penta-D4-and-D6-marine-propulsion-systems.html" TargetMode="External"/><Relationship Id="rId3" Type="http://schemas.openxmlformats.org/officeDocument/2006/relationships/image" Target="../media/image9.png"/><Relationship Id="rId7" Type="http://schemas.openxmlformats.org/officeDocument/2006/relationships/hyperlink" Target="https://www.volvopenta.com/marineleisure/en-en/news/2019/oct/volvo-penta-wins-ibex-innovation-award-for-d4-and-d6-marine-prop.html"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www.volvopenta.com/marineleisure/en-en/news/2020/jan/volvo-penta-recieves-innovation-award-for-its-dpi-drive.html" TargetMode="External"/><Relationship Id="rId5" Type="http://schemas.microsoft.com/office/2007/relationships/hdphoto" Target="../media/hdphoto6.wdp"/><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41.svg"/><Relationship Id="rId4" Type="http://schemas.openxmlformats.org/officeDocument/2006/relationships/image" Target="../media/image1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48.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b="12234"/>
          <a:stretch/>
        </p:blipFill>
        <p:spPr>
          <a:xfrm>
            <a:off x="0" y="0"/>
            <a:ext cx="12192000" cy="7067227"/>
          </a:xfrm>
          <a:prstGeom prst="rect">
            <a:avLst/>
          </a:prstGeom>
        </p:spPr>
      </p:pic>
      <p:sp>
        <p:nvSpPr>
          <p:cNvPr id="2" name="Title 1"/>
          <p:cNvSpPr>
            <a:spLocks noGrp="1"/>
          </p:cNvSpPr>
          <p:nvPr>
            <p:ph type="ctrTitle"/>
          </p:nvPr>
        </p:nvSpPr>
        <p:spPr/>
        <p:txBody>
          <a:bodyPr/>
          <a:lstStyle/>
          <a:p>
            <a:r>
              <a:rPr lang="sv-SE" dirty="0" smtClean="0"/>
              <a:t>D4/D6 – new generation</a:t>
            </a:r>
            <a:endParaRPr lang="sv-SE" dirty="0"/>
          </a:p>
        </p:txBody>
      </p:sp>
      <p:sp>
        <p:nvSpPr>
          <p:cNvPr id="3" name="Subtitle 2"/>
          <p:cNvSpPr>
            <a:spLocks noGrp="1"/>
          </p:cNvSpPr>
          <p:nvPr>
            <p:ph type="subTitle" idx="1"/>
          </p:nvPr>
        </p:nvSpPr>
        <p:spPr/>
        <p:txBody>
          <a:bodyPr/>
          <a:lstStyle/>
          <a:p>
            <a:r>
              <a:rPr lang="sv-SE" dirty="0" smtClean="0"/>
              <a:t>Features and benefits</a:t>
            </a:r>
            <a:endParaRPr lang="sv-SE" dirty="0"/>
          </a:p>
        </p:txBody>
      </p:sp>
    </p:spTree>
    <p:extLst>
      <p:ext uri="{BB962C8B-B14F-4D97-AF65-F5344CB8AC3E}">
        <p14:creationId xmlns:p14="http://schemas.microsoft.com/office/powerpoint/2010/main" val="3194757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0" y="1052512"/>
            <a:ext cx="12192000" cy="5805487"/>
          </a:xfrm>
          <a:prstGeom prst="rect">
            <a:avLst/>
          </a:prstGeom>
          <a:solidFill>
            <a:schemeClr val="tx2">
              <a:lumMod val="25000"/>
            </a:scheme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chemeClr val="bg2"/>
              </a:solidFill>
            </a:endParaRPr>
          </a:p>
        </p:txBody>
      </p:sp>
      <p:sp>
        <p:nvSpPr>
          <p:cNvPr id="16" name="Rectangle 15"/>
          <p:cNvSpPr/>
          <p:nvPr/>
        </p:nvSpPr>
        <p:spPr>
          <a:xfrm>
            <a:off x="1357141" y="2685080"/>
            <a:ext cx="3268844" cy="2462213"/>
          </a:xfrm>
          <a:prstGeom prst="rect">
            <a:avLst/>
          </a:prstGeom>
        </p:spPr>
        <p:txBody>
          <a:bodyPr wrap="none">
            <a:spAutoFit/>
          </a:bodyPr>
          <a:lstStyle/>
          <a:p>
            <a:pPr lvl="0"/>
            <a:r>
              <a:rPr lang="en-US" sz="2000" b="1" dirty="0">
                <a:solidFill>
                  <a:srgbClr val="FFFFFF"/>
                </a:solidFill>
                <a:latin typeface="Arial" panose="020B0604020202020204" pitchFamily="34" charset="0"/>
              </a:rPr>
              <a:t>Cost of ownership</a:t>
            </a:r>
          </a:p>
          <a:p>
            <a:pPr lvl="0"/>
            <a:r>
              <a:rPr lang="sv-SE" sz="1400" dirty="0">
                <a:solidFill>
                  <a:srgbClr val="FFFFFF"/>
                </a:solidFill>
                <a:latin typeface="Arial" panose="020B0604020202020204" pitchFamily="34" charset="0"/>
                <a:cs typeface="Arial" panose="020B0604020202020204" pitchFamily="34" charset="0"/>
              </a:rPr>
              <a:t>Less service items and longer intervals</a:t>
            </a:r>
          </a:p>
          <a:p>
            <a:pPr lvl="0"/>
            <a:r>
              <a:rPr lang="sv-SE" sz="1400" dirty="0">
                <a:solidFill>
                  <a:srgbClr val="FFFFFF"/>
                </a:solidFill>
                <a:latin typeface="Arial" panose="020B0604020202020204" pitchFamily="34" charset="0"/>
                <a:cs typeface="Arial" panose="020B0604020202020204" pitchFamily="34" charset="0"/>
              </a:rPr>
              <a:t>Oil exchange from inside boat</a:t>
            </a:r>
          </a:p>
          <a:p>
            <a:pPr>
              <a:spcBef>
                <a:spcPts val="600"/>
              </a:spcBef>
            </a:pPr>
            <a:r>
              <a:rPr lang="en-US" sz="2000" b="1" dirty="0">
                <a:solidFill>
                  <a:schemeClr val="bg1"/>
                </a:solidFill>
                <a:latin typeface="Arial" panose="020B0604020202020204" pitchFamily="34" charset="0"/>
              </a:rPr>
              <a:t>Reliability / durability</a:t>
            </a:r>
          </a:p>
          <a:p>
            <a:pPr lvl="0"/>
            <a:r>
              <a:rPr lang="en-US" sz="1400" dirty="0">
                <a:solidFill>
                  <a:schemeClr val="bg1"/>
                </a:solidFill>
                <a:latin typeface="Arial" panose="020B0604020202020204" pitchFamily="34" charset="0"/>
                <a:cs typeface="Arial" panose="020B0604020202020204" pitchFamily="34" charset="0"/>
              </a:rPr>
              <a:t>Enforced design</a:t>
            </a:r>
          </a:p>
          <a:p>
            <a:pPr lvl="0"/>
            <a:r>
              <a:rPr lang="en-US" sz="1400" dirty="0">
                <a:solidFill>
                  <a:schemeClr val="bg1"/>
                </a:solidFill>
                <a:latin typeface="Arial" panose="020B0604020202020204" pitchFamily="34" charset="0"/>
                <a:cs typeface="Arial" panose="020B0604020202020204" pitchFamily="34" charset="0"/>
              </a:rPr>
              <a:t>New oil filtration system</a:t>
            </a:r>
          </a:p>
          <a:p>
            <a:pPr lvl="0"/>
            <a:r>
              <a:rPr lang="en-US" sz="1400" dirty="0">
                <a:solidFill>
                  <a:schemeClr val="bg1"/>
                </a:solidFill>
                <a:latin typeface="Arial" panose="020B0604020202020204" pitchFamily="34" charset="0"/>
                <a:cs typeface="Arial" panose="020B0604020202020204" pitchFamily="34" charset="0"/>
              </a:rPr>
              <a:t>New propeller shaft seals</a:t>
            </a:r>
          </a:p>
          <a:p>
            <a:pPr lvl="0">
              <a:spcBef>
                <a:spcPts val="600"/>
              </a:spcBef>
            </a:pPr>
            <a:r>
              <a:rPr lang="en-US" sz="2000" b="1" dirty="0">
                <a:solidFill>
                  <a:schemeClr val="bg1"/>
                </a:solidFill>
                <a:latin typeface="Arial" panose="020B0604020202020204" pitchFamily="34" charset="0"/>
              </a:rPr>
              <a:t>Performance</a:t>
            </a:r>
          </a:p>
          <a:p>
            <a:r>
              <a:rPr lang="sv-SE" sz="1400" dirty="0">
                <a:solidFill>
                  <a:schemeClr val="bg1"/>
                </a:solidFill>
                <a:latin typeface="Arial" panose="020B0604020202020204" pitchFamily="34" charset="0"/>
                <a:cs typeface="Arial" panose="020B0604020202020204" pitchFamily="34" charset="0"/>
              </a:rPr>
              <a:t>New top spec D6-IPS650</a:t>
            </a:r>
            <a:endParaRPr lang="sv-SE" sz="2800" dirty="0">
              <a:solidFill>
                <a:schemeClr val="bg1"/>
              </a:solidFill>
            </a:endParaRPr>
          </a:p>
        </p:txBody>
      </p:sp>
      <p:sp>
        <p:nvSpPr>
          <p:cNvPr id="8" name="Title 1">
            <a:extLst>
              <a:ext uri="{FF2B5EF4-FFF2-40B4-BE49-F238E27FC236}">
                <a16:creationId xmlns:a16="http://schemas.microsoft.com/office/drawing/2014/main" id="{0002B1EA-0619-CA4F-809B-CBB9547A172A}"/>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r>
              <a:rPr lang="en-GB" sz="2600" spc="0" dirty="0"/>
              <a:t>An upgraded IPS </a:t>
            </a:r>
          </a:p>
        </p:txBody>
      </p:sp>
      <p:pic>
        <p:nvPicPr>
          <p:cNvPr id="9" name="Bildobjekt 8">
            <a:extLst>
              <a:ext uri="{FF2B5EF4-FFF2-40B4-BE49-F238E27FC236}">
                <a16:creationId xmlns:a16="http://schemas.microsoft.com/office/drawing/2014/main" id="{C17108BD-2028-E845-9619-9A7B17D436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2553" y="0"/>
            <a:ext cx="10308935" cy="7832374"/>
          </a:xfrm>
          <a:prstGeom prst="rect">
            <a:avLst/>
          </a:prstGeom>
        </p:spPr>
      </p:pic>
    </p:spTree>
    <p:extLst>
      <p:ext uri="{BB962C8B-B14F-4D97-AF65-F5344CB8AC3E}">
        <p14:creationId xmlns:p14="http://schemas.microsoft.com/office/powerpoint/2010/main" val="374704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ctangle 35"/>
          <p:cNvSpPr/>
          <p:nvPr/>
        </p:nvSpPr>
        <p:spPr>
          <a:xfrm>
            <a:off x="0" y="1052512"/>
            <a:ext cx="12192000" cy="5805487"/>
          </a:xfrm>
          <a:prstGeom prst="rect">
            <a:avLst/>
          </a:prstGeom>
          <a:solidFill>
            <a:schemeClr val="tx2">
              <a:lumMod val="25000"/>
            </a:scheme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chemeClr val="bg2"/>
              </a:solidFill>
            </a:endParaRPr>
          </a:p>
        </p:txBody>
      </p:sp>
      <p:sp>
        <p:nvSpPr>
          <p:cNvPr id="10" name="Title 1">
            <a:extLst>
              <a:ext uri="{FF2B5EF4-FFF2-40B4-BE49-F238E27FC236}">
                <a16:creationId xmlns:a16="http://schemas.microsoft.com/office/drawing/2014/main" id="{E80DEFD4-E7E7-DA41-9E31-5C2F858181C6}"/>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r>
              <a:rPr lang="en-GB" sz="2600" spc="0" dirty="0"/>
              <a:t>Enhanced Electronic Vessel Control system</a:t>
            </a:r>
          </a:p>
        </p:txBody>
      </p:sp>
      <p:sp>
        <p:nvSpPr>
          <p:cNvPr id="11" name="Rectangle 15">
            <a:extLst>
              <a:ext uri="{FF2B5EF4-FFF2-40B4-BE49-F238E27FC236}">
                <a16:creationId xmlns:a16="http://schemas.microsoft.com/office/drawing/2014/main" id="{D5A9B544-B0B9-7F4D-A99E-72399EBD095B}"/>
              </a:ext>
            </a:extLst>
          </p:cNvPr>
          <p:cNvSpPr/>
          <p:nvPr/>
        </p:nvSpPr>
        <p:spPr>
          <a:xfrm>
            <a:off x="7384416" y="2389431"/>
            <a:ext cx="3687775" cy="3539430"/>
          </a:xfrm>
          <a:prstGeom prst="rect">
            <a:avLst/>
          </a:prstGeom>
        </p:spPr>
        <p:txBody>
          <a:bodyPr wrap="square">
            <a:spAutoFit/>
          </a:bodyPr>
          <a:lstStyle/>
          <a:p>
            <a:pPr lvl="0"/>
            <a:r>
              <a:rPr lang="en-US" sz="2000" b="1" dirty="0">
                <a:solidFill>
                  <a:srgbClr val="FFFFFF"/>
                </a:solidFill>
                <a:latin typeface="Arial" panose="020B0604020202020204" pitchFamily="34" charset="0"/>
              </a:rPr>
              <a:t>Expanded offer</a:t>
            </a:r>
          </a:p>
          <a:p>
            <a:pPr lvl="0"/>
            <a:r>
              <a:rPr lang="sv-SE" sz="1400" dirty="0" err="1">
                <a:solidFill>
                  <a:srgbClr val="FFFFFF"/>
                </a:solidFill>
                <a:latin typeface="Arial" panose="020B0604020202020204" pitchFamily="34" charset="0"/>
                <a:cs typeface="Arial" panose="020B0604020202020204" pitchFamily="34" charset="0"/>
              </a:rPr>
              <a:t>Single</a:t>
            </a:r>
            <a:r>
              <a:rPr lang="sv-SE" sz="1400" dirty="0">
                <a:solidFill>
                  <a:srgbClr val="FFFFFF"/>
                </a:solidFill>
                <a:latin typeface="Arial" panose="020B0604020202020204" pitchFamily="34" charset="0"/>
                <a:cs typeface="Arial" panose="020B0604020202020204" pitchFamily="34" charset="0"/>
              </a:rPr>
              <a:t> </a:t>
            </a:r>
            <a:r>
              <a:rPr lang="sv-SE" sz="1400" dirty="0" err="1">
                <a:solidFill>
                  <a:srgbClr val="FFFFFF"/>
                </a:solidFill>
                <a:latin typeface="Arial" panose="020B0604020202020204" pitchFamily="34" charset="0"/>
                <a:cs typeface="Arial" panose="020B0604020202020204" pitchFamily="34" charset="0"/>
              </a:rPr>
              <a:t>Steer</a:t>
            </a:r>
            <a:r>
              <a:rPr lang="sv-SE" sz="1400" dirty="0">
                <a:solidFill>
                  <a:srgbClr val="FFFFFF"/>
                </a:solidFill>
                <a:latin typeface="Arial" panose="020B0604020202020204" pitchFamily="34" charset="0"/>
                <a:cs typeface="Arial" panose="020B0604020202020204" pitchFamily="34" charset="0"/>
              </a:rPr>
              <a:t> by wire</a:t>
            </a:r>
          </a:p>
          <a:p>
            <a:pPr lvl="0"/>
            <a:r>
              <a:rPr lang="sv-SE" sz="1400" dirty="0">
                <a:solidFill>
                  <a:srgbClr val="FFFFFF"/>
                </a:solidFill>
                <a:latin typeface="Arial" panose="020B0604020202020204" pitchFamily="34" charset="0"/>
                <a:cs typeface="Arial" panose="020B0604020202020204" pitchFamily="34" charset="0"/>
              </a:rPr>
              <a:t>Maintenance </a:t>
            </a:r>
            <a:r>
              <a:rPr lang="sv-SE" sz="1400" dirty="0" smtClean="0">
                <a:solidFill>
                  <a:srgbClr val="FFFFFF"/>
                </a:solidFill>
                <a:latin typeface="Arial" panose="020B0604020202020204" pitchFamily="34" charset="0"/>
                <a:cs typeface="Arial" panose="020B0604020202020204" pitchFamily="34" charset="0"/>
              </a:rPr>
              <a:t>Assistant</a:t>
            </a:r>
            <a:endParaRPr lang="sv-SE" sz="1400" dirty="0">
              <a:solidFill>
                <a:srgbClr val="FFFFFF"/>
              </a:solidFill>
              <a:latin typeface="Arial" panose="020B0604020202020204" pitchFamily="34" charset="0"/>
              <a:cs typeface="Arial" panose="020B0604020202020204" pitchFamily="34" charset="0"/>
            </a:endParaRPr>
          </a:p>
          <a:p>
            <a:pPr>
              <a:spcBef>
                <a:spcPts val="600"/>
              </a:spcBef>
            </a:pPr>
            <a:r>
              <a:rPr lang="en-US" sz="2000" b="1" dirty="0">
                <a:solidFill>
                  <a:schemeClr val="bg1"/>
                </a:solidFill>
                <a:latin typeface="Arial" panose="020B0604020202020204" pitchFamily="34" charset="0"/>
              </a:rPr>
              <a:t>Complete vessel approach</a:t>
            </a:r>
          </a:p>
          <a:p>
            <a:pPr lvl="0"/>
            <a:r>
              <a:rPr lang="en-US" sz="1400" dirty="0">
                <a:solidFill>
                  <a:schemeClr val="bg1"/>
                </a:solidFill>
                <a:latin typeface="Arial" panose="020B0604020202020204" pitchFamily="34" charset="0"/>
                <a:cs typeface="Arial" panose="020B0604020202020204" pitchFamily="34" charset="0"/>
              </a:rPr>
              <a:t>From prop to antenna</a:t>
            </a:r>
          </a:p>
          <a:p>
            <a:pPr lvl="0"/>
            <a:r>
              <a:rPr lang="en-US" sz="1400" dirty="0">
                <a:solidFill>
                  <a:schemeClr val="bg1"/>
                </a:solidFill>
                <a:latin typeface="Arial" panose="020B0604020202020204" pitchFamily="34" charset="0"/>
                <a:cs typeface="Arial" panose="020B0604020202020204" pitchFamily="34" charset="0"/>
              </a:rPr>
              <a:t>From order to ownership</a:t>
            </a:r>
          </a:p>
          <a:p>
            <a:pPr lvl="0">
              <a:spcBef>
                <a:spcPts val="600"/>
              </a:spcBef>
            </a:pPr>
            <a:r>
              <a:rPr lang="en-US" sz="2000" b="1" dirty="0">
                <a:solidFill>
                  <a:schemeClr val="bg1"/>
                </a:solidFill>
                <a:latin typeface="Arial" panose="020B0604020202020204" pitchFamily="34" charset="0"/>
              </a:rPr>
              <a:t>New electrical architecture</a:t>
            </a:r>
          </a:p>
          <a:p>
            <a:r>
              <a:rPr lang="en-US" sz="1400" dirty="0" smtClean="0">
                <a:solidFill>
                  <a:schemeClr val="bg1"/>
                </a:solidFill>
                <a:latin typeface="Arial" panose="020B0604020202020204" pitchFamily="34" charset="0"/>
                <a:cs typeface="Arial" panose="020B0604020202020204" pitchFamily="34" charset="0"/>
              </a:rPr>
              <a:t>Software Download </a:t>
            </a:r>
            <a:r>
              <a:rPr lang="en-US" sz="1400" dirty="0">
                <a:solidFill>
                  <a:schemeClr val="bg1"/>
                </a:solidFill>
                <a:latin typeface="Arial" panose="020B0604020202020204" pitchFamily="34" charset="0"/>
                <a:cs typeface="Arial" panose="020B0604020202020204" pitchFamily="34" charset="0"/>
              </a:rPr>
              <a:t>time is reduced by 50%</a:t>
            </a:r>
          </a:p>
          <a:p>
            <a:r>
              <a:rPr lang="sv-SE" sz="1400" dirty="0" smtClean="0">
                <a:solidFill>
                  <a:schemeClr val="bg1"/>
                </a:solidFill>
                <a:latin typeface="Arial" panose="020B0604020202020204" pitchFamily="34" charset="0"/>
                <a:cs typeface="Arial" panose="020B0604020202020204" pitchFamily="34" charset="0"/>
              </a:rPr>
              <a:t>Prepared </a:t>
            </a:r>
            <a:r>
              <a:rPr lang="sv-SE" sz="1400" dirty="0">
                <a:solidFill>
                  <a:schemeClr val="bg1"/>
                </a:solidFill>
                <a:latin typeface="Arial" panose="020B0604020202020204" pitchFamily="34" charset="0"/>
                <a:cs typeface="Arial" panose="020B0604020202020204" pitchFamily="34" charset="0"/>
              </a:rPr>
              <a:t>for connectivity, automation and </a:t>
            </a:r>
            <a:r>
              <a:rPr lang="sv-SE" sz="1400" dirty="0" smtClean="0">
                <a:solidFill>
                  <a:schemeClr val="bg1"/>
                </a:solidFill>
                <a:latin typeface="Arial" panose="020B0604020202020204" pitchFamily="34" charset="0"/>
                <a:cs typeface="Arial" panose="020B0604020202020204" pitchFamily="34" charset="0"/>
              </a:rPr>
              <a:t>electromobility</a:t>
            </a:r>
          </a:p>
          <a:p>
            <a:endParaRPr lang="sv-SE" sz="1400" dirty="0">
              <a:solidFill>
                <a:schemeClr val="bg1"/>
              </a:solidFill>
              <a:latin typeface="Arial" panose="020B0604020202020204" pitchFamily="34" charset="0"/>
              <a:cs typeface="Arial" panose="020B0604020202020204" pitchFamily="34" charset="0"/>
            </a:endParaRPr>
          </a:p>
          <a:p>
            <a:endParaRPr lang="sv-SE" sz="1400" dirty="0" smtClean="0">
              <a:solidFill>
                <a:schemeClr val="bg1"/>
              </a:solidFill>
              <a:latin typeface="Arial" panose="020B0604020202020204" pitchFamily="34" charset="0"/>
              <a:cs typeface="Arial" panose="020B0604020202020204" pitchFamily="34" charset="0"/>
            </a:endParaRPr>
          </a:p>
          <a:p>
            <a:r>
              <a:rPr lang="sv-SE" sz="1400" dirty="0" smtClean="0">
                <a:solidFill>
                  <a:schemeClr val="bg1"/>
                </a:solidFill>
                <a:latin typeface="Arial" panose="020B0604020202020204" pitchFamily="34" charset="0"/>
                <a:cs typeface="Arial" panose="020B0604020202020204" pitchFamily="34" charset="0"/>
              </a:rPr>
              <a:t>New </a:t>
            </a:r>
            <a:r>
              <a:rPr lang="sv-SE" sz="1400" dirty="0">
                <a:solidFill>
                  <a:schemeClr val="bg1"/>
                </a:solidFill>
                <a:latin typeface="Arial" panose="020B0604020202020204" pitchFamily="34" charset="0"/>
                <a:cs typeface="Arial" panose="020B0604020202020204" pitchFamily="34" charset="0"/>
              </a:rPr>
              <a:t>colors on controls</a:t>
            </a:r>
          </a:p>
          <a:p>
            <a:endParaRPr lang="sv-SE" sz="1400" dirty="0" smtClean="0">
              <a:solidFill>
                <a:schemeClr val="bg1"/>
              </a:solidFill>
              <a:latin typeface="Arial" panose="020B0604020202020204" pitchFamily="34" charset="0"/>
              <a:cs typeface="Arial" panose="020B0604020202020204" pitchFamily="34" charset="0"/>
            </a:endParaRPr>
          </a:p>
        </p:txBody>
      </p:sp>
      <p:pic>
        <p:nvPicPr>
          <p:cNvPr id="3" name="Bildobjekt 2">
            <a:extLst>
              <a:ext uri="{FF2B5EF4-FFF2-40B4-BE49-F238E27FC236}">
                <a16:creationId xmlns:a16="http://schemas.microsoft.com/office/drawing/2014/main" id="{7974F265-6AF8-6B47-8A74-74A6C3BCAC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5663" y="1819507"/>
            <a:ext cx="5159031" cy="4463091"/>
          </a:xfrm>
          <a:prstGeom prst="rect">
            <a:avLst/>
          </a:prstGeom>
        </p:spPr>
      </p:pic>
      <p:pic>
        <p:nvPicPr>
          <p:cNvPr id="6" name="Bildobjekt 14" descr="En bild som visar inomhus, bord&#10;&#10;&#10;&#10;Automatiskt genererad beskrivning">
            <a:extLst>
              <a:ext uri="{FF2B5EF4-FFF2-40B4-BE49-F238E27FC236}">
                <a16:creationId xmlns:a16="http://schemas.microsoft.com/office/drawing/2014/main" id="{3889983F-4B45-7E40-AB79-891272DF2A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8852" y="5071440"/>
            <a:ext cx="2638450" cy="1714841"/>
          </a:xfrm>
          <a:prstGeom prst="rect">
            <a:avLst/>
          </a:prstGeom>
        </p:spPr>
      </p:pic>
    </p:spTree>
    <p:extLst>
      <p:ext uri="{BB962C8B-B14F-4D97-AF65-F5344CB8AC3E}">
        <p14:creationId xmlns:p14="http://schemas.microsoft.com/office/powerpoint/2010/main" val="317854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p:cNvSpPr/>
          <p:nvPr/>
        </p:nvSpPr>
        <p:spPr>
          <a:xfrm>
            <a:off x="0" y="1052512"/>
            <a:ext cx="12192000" cy="5805487"/>
          </a:xfrm>
          <a:prstGeom prst="rect">
            <a:avLst/>
          </a:prstGeom>
          <a:solidFill>
            <a:schemeClr val="tx2">
              <a:lumMod val="25000"/>
            </a:scheme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chemeClr val="bg2"/>
              </a:solidFill>
            </a:endParaRPr>
          </a:p>
        </p:txBody>
      </p:sp>
      <p:sp>
        <p:nvSpPr>
          <p:cNvPr id="2" name="Title 1"/>
          <p:cNvSpPr>
            <a:spLocks noGrp="1"/>
          </p:cNvSpPr>
          <p:nvPr>
            <p:ph type="title"/>
          </p:nvPr>
        </p:nvSpPr>
        <p:spPr/>
        <p:txBody>
          <a:bodyPr/>
          <a:lstStyle/>
          <a:p>
            <a:r>
              <a:rPr lang="en-US" dirty="0" smtClean="0"/>
              <a:t>Expanded offer</a:t>
            </a:r>
            <a:endParaRPr lang="en-US" dirty="0"/>
          </a:p>
        </p:txBody>
      </p:sp>
      <p:sp>
        <p:nvSpPr>
          <p:cNvPr id="4" name="Text Placeholder 3"/>
          <p:cNvSpPr>
            <a:spLocks noGrp="1"/>
          </p:cNvSpPr>
          <p:nvPr>
            <p:ph type="body" sz="quarter" idx="13"/>
          </p:nvPr>
        </p:nvSpPr>
        <p:spPr/>
        <p:txBody>
          <a:bodyPr/>
          <a:lstStyle/>
          <a:p>
            <a:endParaRPr lang="en-US"/>
          </a:p>
        </p:txBody>
      </p:sp>
      <p:grpSp>
        <p:nvGrpSpPr>
          <p:cNvPr id="32" name="Group 31"/>
          <p:cNvGrpSpPr/>
          <p:nvPr/>
        </p:nvGrpSpPr>
        <p:grpSpPr>
          <a:xfrm>
            <a:off x="4902975" y="4569511"/>
            <a:ext cx="1588099" cy="1657837"/>
            <a:chOff x="3980140" y="4443580"/>
            <a:chExt cx="1588099" cy="1657837"/>
          </a:xfrm>
        </p:grpSpPr>
        <p:sp>
          <p:nvSpPr>
            <p:cNvPr id="6" name="Rectangle 5"/>
            <p:cNvSpPr/>
            <p:nvPr/>
          </p:nvSpPr>
          <p:spPr>
            <a:xfrm>
              <a:off x="4076723" y="5516642"/>
              <a:ext cx="1394933" cy="584775"/>
            </a:xfrm>
            <a:prstGeom prst="rect">
              <a:avLst/>
            </a:prstGeom>
          </p:spPr>
          <p:txBody>
            <a:bodyPr wrap="none">
              <a:spAutoFit/>
            </a:bodyPr>
            <a:lstStyle/>
            <a:p>
              <a:pPr algn="ctr"/>
              <a:r>
                <a:rPr lang="en-US" sz="1600" dirty="0">
                  <a:solidFill>
                    <a:schemeClr val="tx2"/>
                  </a:solidFill>
                </a:rPr>
                <a:t>Auto pilot for </a:t>
              </a:r>
              <a:br>
                <a:rPr lang="en-US" sz="1600" dirty="0">
                  <a:solidFill>
                    <a:schemeClr val="tx2"/>
                  </a:solidFill>
                </a:rPr>
              </a:br>
              <a:r>
                <a:rPr lang="en-US" sz="1600" dirty="0">
                  <a:solidFill>
                    <a:schemeClr val="tx2"/>
                  </a:solidFill>
                </a:rPr>
                <a:t>single </a:t>
              </a:r>
              <a:r>
                <a:rPr lang="en-US" sz="1600" dirty="0" smtClean="0">
                  <a:solidFill>
                    <a:schemeClr val="tx2"/>
                  </a:solidFill>
                </a:rPr>
                <a:t>DPI</a:t>
              </a:r>
              <a:endParaRPr lang="en-US" sz="1600" dirty="0">
                <a:solidFill>
                  <a:schemeClr val="tx2"/>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0140" y="4445086"/>
              <a:ext cx="1206556" cy="729967"/>
            </a:xfrm>
            <a:prstGeom prst="rect">
              <a:avLst/>
            </a:prstGeom>
          </p:spPr>
        </p:pic>
        <p:pic>
          <p:nvPicPr>
            <p:cNvPr id="9" name="Picture 2" descr="https://teamplace.volvo.com/sites/CADPicture/Shared%20Documents/DPI_drive/170928/dpi_drive_iso3_092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4883138" y="4443580"/>
              <a:ext cx="685101" cy="9314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1738230" y="1292584"/>
            <a:ext cx="2076209" cy="2620677"/>
            <a:chOff x="971013" y="2705865"/>
            <a:chExt cx="2076209" cy="2620677"/>
          </a:xfrm>
        </p:grpSpPr>
        <p:sp>
          <p:nvSpPr>
            <p:cNvPr id="10" name="Rectangle 9"/>
            <p:cNvSpPr/>
            <p:nvPr/>
          </p:nvSpPr>
          <p:spPr>
            <a:xfrm>
              <a:off x="971013" y="4741767"/>
              <a:ext cx="2076209" cy="584775"/>
            </a:xfrm>
            <a:prstGeom prst="rect">
              <a:avLst/>
            </a:prstGeom>
          </p:spPr>
          <p:txBody>
            <a:bodyPr wrap="none">
              <a:spAutoFit/>
            </a:bodyPr>
            <a:lstStyle/>
            <a:p>
              <a:pPr algn="ctr"/>
              <a:r>
                <a:rPr lang="en-US" sz="1600" dirty="0">
                  <a:solidFill>
                    <a:schemeClr val="tx2"/>
                  </a:solidFill>
                </a:rPr>
                <a:t>Single Steer-by-Wire</a:t>
              </a:r>
              <a:br>
                <a:rPr lang="en-US" sz="1600" dirty="0">
                  <a:solidFill>
                    <a:schemeClr val="tx2"/>
                  </a:solidFill>
                </a:rPr>
              </a:br>
              <a:r>
                <a:rPr lang="en-US" sz="1600" dirty="0">
                  <a:solidFill>
                    <a:schemeClr val="tx2"/>
                  </a:solidFill>
                </a:rPr>
                <a:t>and silent shift</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7513" y="2705865"/>
              <a:ext cx="1042877" cy="782160"/>
            </a:xfrm>
            <a:prstGeom prst="rect">
              <a:avLst/>
            </a:prstGeom>
          </p:spPr>
        </p:pic>
        <p:cxnSp>
          <p:nvCxnSpPr>
            <p:cNvPr id="13" name="Elbow Connector 12"/>
            <p:cNvCxnSpPr/>
            <p:nvPr/>
          </p:nvCxnSpPr>
          <p:spPr>
            <a:xfrm rot="5400000">
              <a:off x="1567683" y="3913670"/>
              <a:ext cx="542566" cy="2"/>
            </a:xfrm>
            <a:prstGeom prst="bentConnector3">
              <a:avLst>
                <a:gd name="adj1" fmla="val 50000"/>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Bildobjekt 28">
              <a:extLst>
                <a:ext uri="{FF2B5EF4-FFF2-40B4-BE49-F238E27FC236}">
                  <a16:creationId xmlns:a16="http://schemas.microsoft.com/office/drawing/2014/main" id="{DC5DD00A-1004-AA4E-B02A-DF2E6A0FCF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70577" y="3611618"/>
              <a:ext cx="1323826" cy="1218063"/>
            </a:xfrm>
            <a:prstGeom prst="rect">
              <a:avLst/>
            </a:prstGeom>
          </p:spPr>
        </p:pic>
        <p:cxnSp>
          <p:nvCxnSpPr>
            <p:cNvPr id="15" name="Elbow Connector 14"/>
            <p:cNvCxnSpPr>
              <a:stCxn id="16" idx="2"/>
              <a:endCxn id="12" idx="2"/>
            </p:cNvCxnSpPr>
            <p:nvPr/>
          </p:nvCxnSpPr>
          <p:spPr>
            <a:xfrm rot="16200000" flipH="1">
              <a:off x="1865236" y="3054309"/>
              <a:ext cx="59868" cy="807564"/>
            </a:xfrm>
            <a:prstGeom prst="bentConnector3">
              <a:avLst>
                <a:gd name="adj1" fmla="val 313999"/>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05262" y="2827105"/>
              <a:ext cx="572251" cy="601052"/>
            </a:xfrm>
            <a:prstGeom prst="rect">
              <a:avLst/>
            </a:prstGeom>
          </p:spPr>
        </p:pic>
      </p:grpSp>
      <p:grpSp>
        <p:nvGrpSpPr>
          <p:cNvPr id="17" name="Group 16"/>
          <p:cNvGrpSpPr/>
          <p:nvPr/>
        </p:nvGrpSpPr>
        <p:grpSpPr>
          <a:xfrm>
            <a:off x="7886156" y="1829164"/>
            <a:ext cx="2773476" cy="2097827"/>
            <a:chOff x="6285168" y="1632832"/>
            <a:chExt cx="2773476" cy="2097827"/>
          </a:xfrm>
        </p:grpSpPr>
        <p:sp>
          <p:nvSpPr>
            <p:cNvPr id="18" name="Rectangle 17"/>
            <p:cNvSpPr/>
            <p:nvPr/>
          </p:nvSpPr>
          <p:spPr>
            <a:xfrm>
              <a:off x="6285168" y="3145884"/>
              <a:ext cx="2566729" cy="584775"/>
            </a:xfrm>
            <a:prstGeom prst="rect">
              <a:avLst/>
            </a:prstGeom>
          </p:spPr>
          <p:txBody>
            <a:bodyPr wrap="none">
              <a:spAutoFit/>
            </a:bodyPr>
            <a:lstStyle/>
            <a:p>
              <a:pPr algn="ctr"/>
              <a:r>
                <a:rPr lang="en-US" sz="1600" dirty="0">
                  <a:solidFill>
                    <a:schemeClr val="tx2"/>
                  </a:solidFill>
                </a:rPr>
                <a:t>Dynamic Position System </a:t>
              </a:r>
              <a:br>
                <a:rPr lang="en-US" sz="1600" dirty="0">
                  <a:solidFill>
                    <a:schemeClr val="tx2"/>
                  </a:solidFill>
                </a:rPr>
              </a:br>
              <a:r>
                <a:rPr lang="en-US" sz="1600" dirty="0">
                  <a:solidFill>
                    <a:schemeClr val="tx2"/>
                  </a:solidFill>
                </a:rPr>
                <a:t>for twin </a:t>
              </a:r>
              <a:r>
                <a:rPr lang="en-US" sz="1600" dirty="0" smtClean="0">
                  <a:solidFill>
                    <a:schemeClr val="tx2"/>
                  </a:solidFill>
                </a:rPr>
                <a:t>DPI</a:t>
              </a:r>
              <a:endParaRPr lang="en-US" sz="1600" dirty="0">
                <a:solidFill>
                  <a:schemeClr val="tx2"/>
                </a:solidFill>
              </a:endParaRPr>
            </a:p>
          </p:txBody>
        </p:sp>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9127" y="1890078"/>
              <a:ext cx="2558810" cy="1239821"/>
            </a:xfrm>
            <a:prstGeom prst="rect">
              <a:avLst/>
            </a:prstGeom>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9120" y="1632832"/>
              <a:ext cx="1569524" cy="449277"/>
            </a:xfrm>
            <a:prstGeom prst="rect">
              <a:avLst/>
            </a:prstGeom>
          </p:spPr>
        </p:pic>
      </p:grpSp>
      <p:grpSp>
        <p:nvGrpSpPr>
          <p:cNvPr id="21" name="Group 20"/>
          <p:cNvGrpSpPr/>
          <p:nvPr/>
        </p:nvGrpSpPr>
        <p:grpSpPr>
          <a:xfrm>
            <a:off x="4339925" y="1771071"/>
            <a:ext cx="2829341" cy="2152447"/>
            <a:chOff x="3006662" y="1578212"/>
            <a:chExt cx="2829341" cy="2152447"/>
          </a:xfrm>
        </p:grpSpPr>
        <p:sp>
          <p:nvSpPr>
            <p:cNvPr id="22" name="Rectangle 21"/>
            <p:cNvSpPr/>
            <p:nvPr/>
          </p:nvSpPr>
          <p:spPr>
            <a:xfrm>
              <a:off x="3006662" y="3145884"/>
              <a:ext cx="2714205" cy="584775"/>
            </a:xfrm>
            <a:prstGeom prst="rect">
              <a:avLst/>
            </a:prstGeom>
          </p:spPr>
          <p:txBody>
            <a:bodyPr wrap="none">
              <a:spAutoFit/>
            </a:bodyPr>
            <a:lstStyle/>
            <a:p>
              <a:pPr algn="ctr"/>
              <a:r>
                <a:rPr lang="en-US" sz="1600" dirty="0" smtClean="0">
                  <a:solidFill>
                    <a:schemeClr val="tx2"/>
                  </a:solidFill>
                </a:rPr>
                <a:t>Joystick Driving</a:t>
              </a:r>
              <a:br>
                <a:rPr lang="en-US" sz="1600" dirty="0" smtClean="0">
                  <a:solidFill>
                    <a:schemeClr val="tx2"/>
                  </a:solidFill>
                </a:rPr>
              </a:br>
              <a:r>
                <a:rPr lang="en-US" sz="1600" dirty="0" smtClean="0">
                  <a:solidFill>
                    <a:schemeClr val="tx2"/>
                  </a:solidFill>
                </a:rPr>
                <a:t>with auto pilot on single DPI</a:t>
              </a:r>
              <a:endParaRPr lang="en-US" sz="1600" dirty="0">
                <a:solidFill>
                  <a:schemeClr val="tx2"/>
                </a:solidFill>
              </a:endParaRPr>
            </a:p>
          </p:txBody>
        </p:sp>
        <p:pic>
          <p:nvPicPr>
            <p:cNvPr id="23" name="Picture 2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49088" y="1890078"/>
              <a:ext cx="2513020" cy="1239821"/>
            </a:xfrm>
            <a:prstGeom prst="rect">
              <a:avLst/>
            </a:prstGeom>
          </p:spPr>
        </p:pic>
        <p:pic>
          <p:nvPicPr>
            <p:cNvPr id="24" name="Bildobjekt 14" descr="En bild som visar inomhus, bord&#10;&#10;&#10;&#10;Automatiskt genererad beskrivning">
              <a:extLst>
                <a:ext uri="{FF2B5EF4-FFF2-40B4-BE49-F238E27FC236}">
                  <a16:creationId xmlns:a16="http://schemas.microsoft.com/office/drawing/2014/main" id="{3889983F-4B45-7E40-AB79-891272DF2AB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240889" y="1578212"/>
              <a:ext cx="595114" cy="612000"/>
            </a:xfrm>
            <a:prstGeom prst="rect">
              <a:avLst/>
            </a:prstGeom>
          </p:spPr>
        </p:pic>
      </p:grpSp>
      <p:grpSp>
        <p:nvGrpSpPr>
          <p:cNvPr id="25" name="Group 24"/>
          <p:cNvGrpSpPr/>
          <p:nvPr/>
        </p:nvGrpSpPr>
        <p:grpSpPr>
          <a:xfrm>
            <a:off x="7651145" y="4108434"/>
            <a:ext cx="3085733" cy="2148626"/>
            <a:chOff x="4735898" y="3772540"/>
            <a:chExt cx="3085733" cy="2148626"/>
          </a:xfrm>
        </p:grpSpPr>
        <p:sp>
          <p:nvSpPr>
            <p:cNvPr id="26" name="Rectangle 25"/>
            <p:cNvSpPr/>
            <p:nvPr/>
          </p:nvSpPr>
          <p:spPr>
            <a:xfrm>
              <a:off x="4735898" y="5336391"/>
              <a:ext cx="2978976" cy="584775"/>
            </a:xfrm>
            <a:prstGeom prst="rect">
              <a:avLst/>
            </a:prstGeom>
          </p:spPr>
          <p:txBody>
            <a:bodyPr wrap="square">
              <a:spAutoFit/>
            </a:bodyPr>
            <a:lstStyle/>
            <a:p>
              <a:pPr algn="ctr"/>
              <a:r>
                <a:rPr lang="en-US" sz="1600" dirty="0">
                  <a:solidFill>
                    <a:schemeClr val="tx2"/>
                  </a:solidFill>
                </a:rPr>
                <a:t>Low speed is standard </a:t>
              </a:r>
              <a:br>
                <a:rPr lang="en-US" sz="1600" dirty="0">
                  <a:solidFill>
                    <a:schemeClr val="tx2"/>
                  </a:solidFill>
                </a:rPr>
              </a:br>
              <a:r>
                <a:rPr lang="en-US" sz="1600" dirty="0">
                  <a:solidFill>
                    <a:schemeClr val="tx2"/>
                  </a:solidFill>
                </a:rPr>
                <a:t>on IPS and DPI</a:t>
              </a:r>
            </a:p>
          </p:txBody>
        </p:sp>
        <p:pic>
          <p:nvPicPr>
            <p:cNvPr id="27" name="Picture 26"/>
            <p:cNvPicPr>
              <a:picLocks noChangeAspect="1"/>
            </p:cNvPicPr>
            <p:nvPr/>
          </p:nvPicPr>
          <p:blipFill rotWithShape="1">
            <a:blip r:embed="rId12" cstate="screen">
              <a:extLst>
                <a:ext uri="{28A0092B-C50C-407E-A947-70E740481C1C}">
                  <a14:useLocalDpi xmlns:a14="http://schemas.microsoft.com/office/drawing/2010/main"/>
                </a:ext>
              </a:extLst>
            </a:blip>
            <a:srcRect l="-168"/>
            <a:stretch/>
          </p:blipFill>
          <p:spPr>
            <a:xfrm>
              <a:off x="4961654" y="4109132"/>
              <a:ext cx="2527466" cy="1239821"/>
            </a:xfrm>
            <a:prstGeom prst="rect">
              <a:avLst/>
            </a:prstGeom>
          </p:spPr>
        </p:pic>
        <p:pic>
          <p:nvPicPr>
            <p:cNvPr id="28" name="Picture 27"/>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807867" y="3772540"/>
              <a:ext cx="1013764" cy="673184"/>
            </a:xfrm>
            <a:prstGeom prst="rect">
              <a:avLst/>
            </a:prstGeom>
          </p:spPr>
        </p:pic>
      </p:grpSp>
      <p:grpSp>
        <p:nvGrpSpPr>
          <p:cNvPr id="29" name="Group 28"/>
          <p:cNvGrpSpPr/>
          <p:nvPr/>
        </p:nvGrpSpPr>
        <p:grpSpPr>
          <a:xfrm>
            <a:off x="1661700" y="4332470"/>
            <a:ext cx="2482574" cy="1875471"/>
            <a:chOff x="4153306" y="2854858"/>
            <a:chExt cx="2482574" cy="1875471"/>
          </a:xfrm>
        </p:grpSpPr>
        <p:pic>
          <p:nvPicPr>
            <p:cNvPr id="33" name="Picture 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229836" y="2854858"/>
              <a:ext cx="2298669" cy="129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4153306" y="4145554"/>
              <a:ext cx="2482574" cy="584775"/>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cs typeface="Arial" panose="020B0604020202020204" pitchFamily="34" charset="0"/>
                </a:rPr>
                <a:t>Maintenance assistant with service alert</a:t>
              </a:r>
            </a:p>
          </p:txBody>
        </p:sp>
      </p:grpSp>
    </p:spTree>
    <p:extLst>
      <p:ext uri="{BB962C8B-B14F-4D97-AF65-F5344CB8AC3E}">
        <p14:creationId xmlns:p14="http://schemas.microsoft.com/office/powerpoint/2010/main" val="16390394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t="13089" b="12234"/>
          <a:stretch/>
        </p:blipFill>
        <p:spPr>
          <a:xfrm>
            <a:off x="0" y="1053885"/>
            <a:ext cx="12192000" cy="6013342"/>
          </a:xfrm>
          <a:prstGeom prst="rect">
            <a:avLst/>
          </a:prstGeom>
        </p:spPr>
      </p:pic>
      <p:sp>
        <p:nvSpPr>
          <p:cNvPr id="10" name="Title 1">
            <a:extLst>
              <a:ext uri="{FF2B5EF4-FFF2-40B4-BE49-F238E27FC236}">
                <a16:creationId xmlns:a16="http://schemas.microsoft.com/office/drawing/2014/main" id="{B79AF67B-A640-A241-A826-3D6820120733}"/>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lang="en-GB" sz="2600" spc="40" dirty="0" smtClean="0">
                <a:solidFill>
                  <a:srgbClr val="4D4E53"/>
                </a:solidFill>
              </a:rPr>
              <a:t>Publicity and awards</a:t>
            </a:r>
            <a:endParaRPr kumimoji="0" lang="en-GB" sz="2600" b="1" i="0" u="none" strike="noStrike" kern="1200" cap="none" spc="40" normalizeH="0" baseline="0" noProof="0" dirty="0">
              <a:ln>
                <a:noFill/>
              </a:ln>
              <a:solidFill>
                <a:srgbClr val="4D4E53"/>
              </a:solidFill>
              <a:effectLst/>
              <a:uLnTx/>
              <a:uFillTx/>
              <a:latin typeface="Arial" panose="020B0604020202020204" pitchFamily="34" charset="0"/>
              <a:ea typeface="+mj-ea"/>
              <a:cs typeface="Arial" panose="020B0604020202020204" pitchFamily="34" charset="0"/>
            </a:endParaRPr>
          </a:p>
        </p:txBody>
      </p:sp>
      <p:pic>
        <p:nvPicPr>
          <p:cNvPr id="30" name="Picture 2" descr="\\Vcn.ds.volvo.net\cli-hm\hm1030\v053645\My Documents\Volvo Penta\press\Marine Press Launch 2019\Photos from the event\Thursday, May 30th\190530-Krossholmen-0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t="8155" r="-110" b="16521"/>
          <a:stretch/>
        </p:blipFill>
        <p:spPr bwMode="auto">
          <a:xfrm>
            <a:off x="0" y="1053886"/>
            <a:ext cx="12228163" cy="601334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7020732" y="1053885"/>
            <a:ext cx="5171268" cy="6013342"/>
          </a:xfrm>
          <a:prstGeom prst="rect">
            <a:avLst/>
          </a:prstGeom>
          <a:solidFill>
            <a:schemeClr val="tx1">
              <a:alpha val="48000"/>
            </a:schemeClr>
          </a:solidFill>
          <a:ln w="3175">
            <a:gradFill flip="none" rotWithShape="1">
              <a:gsLst>
                <a:gs pos="0">
                  <a:schemeClr val="bg1"/>
                </a:gs>
                <a:gs pos="100000">
                  <a:schemeClr val="tx1"/>
                </a:gs>
              </a:gsLst>
              <a:lin ang="1080000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mtClean="0">
              <a:solidFill>
                <a:schemeClr val="bg2"/>
              </a:solidFill>
            </a:endParaRPr>
          </a:p>
        </p:txBody>
      </p:sp>
      <p:sp>
        <p:nvSpPr>
          <p:cNvPr id="27" name="Rectangle 26"/>
          <p:cNvSpPr/>
          <p:nvPr/>
        </p:nvSpPr>
        <p:spPr>
          <a:xfrm>
            <a:off x="7474705" y="1554932"/>
            <a:ext cx="4479260" cy="4832092"/>
          </a:xfrm>
          <a:prstGeom prst="rect">
            <a:avLst/>
          </a:prstGeom>
        </p:spPr>
        <p:txBody>
          <a:bodyPr wrap="square">
            <a:spAutoFit/>
          </a:bodyPr>
          <a:lstStyle/>
          <a:p>
            <a:pPr lvl="0">
              <a:defRPr/>
            </a:pPr>
            <a:r>
              <a:rPr lang="en-US" sz="2800" b="1" dirty="0" smtClean="0">
                <a:solidFill>
                  <a:schemeClr val="bg1"/>
                </a:solidFill>
                <a:latin typeface="Arial" panose="020B0604020202020204" pitchFamily="34" charset="0"/>
              </a:rPr>
              <a:t>Awards</a:t>
            </a:r>
          </a:p>
          <a:p>
            <a:pPr marL="342900" lvl="0" indent="-342900">
              <a:buFontTx/>
              <a:buChar char="-"/>
              <a:defRPr/>
            </a:pPr>
            <a:endParaRPr lang="en-US" sz="2000" b="1" dirty="0" smtClean="0">
              <a:solidFill>
                <a:schemeClr val="bg1"/>
              </a:solidFill>
              <a:latin typeface="Arial" panose="020B0604020202020204" pitchFamily="34" charset="0"/>
              <a:hlinkClick r:id="rId6"/>
            </a:endParaRPr>
          </a:p>
          <a:p>
            <a:pPr marL="342900" lvl="0" indent="-342900">
              <a:buFontTx/>
              <a:buChar char="-"/>
              <a:defRPr/>
            </a:pPr>
            <a:r>
              <a:rPr lang="en-US" sz="2000" dirty="0" smtClean="0">
                <a:solidFill>
                  <a:schemeClr val="bg1"/>
                </a:solidFill>
                <a:latin typeface="Arial" panose="020B0604020202020204" pitchFamily="34" charset="0"/>
                <a:hlinkClick r:id="rId6"/>
              </a:rPr>
              <a:t>Innovation </a:t>
            </a:r>
            <a:r>
              <a:rPr lang="en-US" sz="2000" dirty="0">
                <a:solidFill>
                  <a:schemeClr val="bg1"/>
                </a:solidFill>
                <a:latin typeface="Arial" panose="020B0604020202020204" pitchFamily="34" charset="0"/>
                <a:hlinkClick r:id="rId6"/>
              </a:rPr>
              <a:t>award for its </a:t>
            </a:r>
            <a:r>
              <a:rPr lang="en-US" sz="2000" b="1" dirty="0">
                <a:solidFill>
                  <a:schemeClr val="bg1"/>
                </a:solidFill>
                <a:latin typeface="Arial" panose="020B0604020202020204" pitchFamily="34" charset="0"/>
                <a:hlinkClick r:id="rId6"/>
              </a:rPr>
              <a:t>DPI driveline</a:t>
            </a:r>
            <a:r>
              <a:rPr lang="en-US" sz="2000" dirty="0">
                <a:solidFill>
                  <a:schemeClr val="bg1"/>
                </a:solidFill>
                <a:latin typeface="Arial" panose="020B0604020202020204" pitchFamily="34" charset="0"/>
                <a:hlinkClick r:id="rId6"/>
              </a:rPr>
              <a:t> at the Dusseldorf International Boat </a:t>
            </a:r>
            <a:r>
              <a:rPr lang="en-US" sz="2000" dirty="0" smtClean="0">
                <a:solidFill>
                  <a:schemeClr val="bg1"/>
                </a:solidFill>
                <a:latin typeface="Arial" panose="020B0604020202020204" pitchFamily="34" charset="0"/>
                <a:hlinkClick r:id="rId6"/>
              </a:rPr>
              <a:t>Show</a:t>
            </a:r>
            <a:endParaRPr lang="en-US" sz="2800" dirty="0">
              <a:solidFill>
                <a:schemeClr val="bg1"/>
              </a:solidFill>
              <a:latin typeface="Arial" panose="020B0604020202020204" pitchFamily="34" charset="0"/>
            </a:endParaRPr>
          </a:p>
          <a:p>
            <a:pPr marL="457200" lvl="0" indent="-457200">
              <a:buFontTx/>
              <a:buChar char="-"/>
              <a:defRPr/>
            </a:pPr>
            <a:endParaRPr lang="en-US" sz="2000" dirty="0" smtClean="0">
              <a:solidFill>
                <a:schemeClr val="bg1"/>
              </a:solidFill>
              <a:latin typeface="Arial" panose="020B0604020202020204" pitchFamily="34" charset="0"/>
              <a:hlinkClick r:id="rId7"/>
            </a:endParaRPr>
          </a:p>
          <a:p>
            <a:pPr marL="342900" indent="-342900">
              <a:buFontTx/>
              <a:buChar char="-"/>
              <a:defRPr/>
            </a:pPr>
            <a:endParaRPr lang="en-US" sz="2000" dirty="0">
              <a:solidFill>
                <a:schemeClr val="bg1"/>
              </a:solidFill>
              <a:latin typeface="Arial" panose="020B0604020202020204" pitchFamily="34" charset="0"/>
              <a:hlinkClick r:id="rId7"/>
            </a:endParaRPr>
          </a:p>
          <a:p>
            <a:pPr marL="342900" indent="-342900">
              <a:buFontTx/>
              <a:buChar char="-"/>
              <a:defRPr/>
            </a:pPr>
            <a:r>
              <a:rPr lang="en-US" sz="2000" dirty="0">
                <a:solidFill>
                  <a:schemeClr val="bg1"/>
                </a:solidFill>
                <a:latin typeface="Arial" panose="020B0604020202020204" pitchFamily="34" charset="0"/>
                <a:hlinkClick r:id="rId7"/>
              </a:rPr>
              <a:t>IBEX Innovation Award for its Next-Generation </a:t>
            </a:r>
            <a:r>
              <a:rPr lang="en-US" sz="2000" b="1" dirty="0">
                <a:solidFill>
                  <a:schemeClr val="bg1"/>
                </a:solidFill>
                <a:latin typeface="Arial" panose="020B0604020202020204" pitchFamily="34" charset="0"/>
                <a:hlinkClick r:id="rId7"/>
              </a:rPr>
              <a:t>D4 and D6 Marine Propulsion </a:t>
            </a:r>
            <a:r>
              <a:rPr lang="en-US" sz="2000" b="1" dirty="0" smtClean="0">
                <a:solidFill>
                  <a:schemeClr val="bg1"/>
                </a:solidFill>
                <a:latin typeface="Arial" panose="020B0604020202020204" pitchFamily="34" charset="0"/>
                <a:hlinkClick r:id="rId7"/>
              </a:rPr>
              <a:t>Systems</a:t>
            </a:r>
            <a:endParaRPr lang="en-US" sz="2000" b="1" dirty="0" smtClean="0">
              <a:solidFill>
                <a:schemeClr val="bg1"/>
              </a:solidFill>
              <a:latin typeface="Arial" panose="020B0604020202020204" pitchFamily="34" charset="0"/>
            </a:endParaRPr>
          </a:p>
          <a:p>
            <a:pPr marL="342900" indent="-342900">
              <a:buFontTx/>
              <a:buChar char="-"/>
              <a:defRPr/>
            </a:pPr>
            <a:endParaRPr lang="en-US" sz="2000" dirty="0">
              <a:solidFill>
                <a:schemeClr val="bg1"/>
              </a:solidFill>
              <a:latin typeface="Arial" panose="020B0604020202020204" pitchFamily="34" charset="0"/>
            </a:endParaRPr>
          </a:p>
          <a:p>
            <a:pPr marL="342900" indent="-342900">
              <a:buFontTx/>
              <a:buChar char="-"/>
              <a:defRPr/>
            </a:pPr>
            <a:r>
              <a:rPr lang="en-US" sz="2000" dirty="0">
                <a:solidFill>
                  <a:schemeClr val="bg1"/>
                </a:solidFill>
                <a:latin typeface="Arial" panose="020B0604020202020204" pitchFamily="34" charset="0"/>
                <a:hlinkClick r:id="rId8"/>
              </a:rPr>
              <a:t>Boating Industry Recognizes Volvo Penta </a:t>
            </a:r>
            <a:r>
              <a:rPr lang="en-US" sz="2000" b="1" dirty="0">
                <a:solidFill>
                  <a:schemeClr val="bg1"/>
                </a:solidFill>
                <a:latin typeface="Arial" panose="020B0604020202020204" pitchFamily="34" charset="0"/>
                <a:hlinkClick r:id="rId8"/>
              </a:rPr>
              <a:t>D4 and D6 Marine Propulsion Systems </a:t>
            </a:r>
            <a:r>
              <a:rPr lang="en-US" sz="2000" dirty="0">
                <a:solidFill>
                  <a:schemeClr val="bg1"/>
                </a:solidFill>
                <a:latin typeface="Arial" panose="020B0604020202020204" pitchFamily="34" charset="0"/>
                <a:hlinkClick r:id="rId8"/>
              </a:rPr>
              <a:t>in Top Boating Products of the Year</a:t>
            </a:r>
            <a:endParaRPr lang="en-US" sz="2000" dirty="0">
              <a:solidFill>
                <a:schemeClr val="bg1"/>
              </a:solidFill>
              <a:latin typeface="Arial" panose="020B0604020202020204" pitchFamily="34" charset="0"/>
            </a:endParaRPr>
          </a:p>
        </p:txBody>
      </p:sp>
    </p:spTree>
    <p:extLst>
      <p:ext uri="{BB962C8B-B14F-4D97-AF65-F5344CB8AC3E}">
        <p14:creationId xmlns:p14="http://schemas.microsoft.com/office/powerpoint/2010/main" val="17803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58292" y="2510527"/>
            <a:ext cx="2342002" cy="938704"/>
          </a:xfrm>
        </p:spPr>
        <p:txBody>
          <a:bodyPr/>
          <a:lstStyle/>
          <a:p>
            <a:r>
              <a:rPr lang="en-US" dirty="0" smtClean="0"/>
              <a:t>Thank you!</a:t>
            </a:r>
            <a:endParaRPr lang="en-US" dirty="0"/>
          </a:p>
        </p:txBody>
      </p:sp>
    </p:spTree>
    <p:extLst>
      <p:ext uri="{BB962C8B-B14F-4D97-AF65-F5344CB8AC3E}">
        <p14:creationId xmlns:p14="http://schemas.microsoft.com/office/powerpoint/2010/main" val="379220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3D9411C-D972-D140-AC56-13B4EC8527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 y="1052512"/>
            <a:ext cx="12192064" cy="5826088"/>
          </a:xfrm>
          <a:prstGeom prst="rect">
            <a:avLst/>
          </a:prstGeom>
        </p:spPr>
      </p:pic>
      <p:sp>
        <p:nvSpPr>
          <p:cNvPr id="14" name="Rectangle 13"/>
          <p:cNvSpPr/>
          <p:nvPr/>
        </p:nvSpPr>
        <p:spPr>
          <a:xfrm>
            <a:off x="2582739" y="2192144"/>
            <a:ext cx="1406732" cy="707886"/>
          </a:xfrm>
          <a:prstGeom prst="rect">
            <a:avLst/>
          </a:prstGeom>
          <a:effectLst>
            <a:outerShdw blurRad="101600" dist="25400" dir="5400000" algn="t" rotWithShape="0">
              <a:prstClr val="black">
                <a:alpha val="40000"/>
              </a:prst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Trust</a:t>
            </a:r>
            <a:endParaRPr kumimoji="0" lang="sv-SE" sz="4000" b="1"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3286300" y="3396077"/>
            <a:ext cx="1298753" cy="707886"/>
          </a:xfrm>
          <a:prstGeom prst="rect">
            <a:avLst/>
          </a:prstGeom>
          <a:effectLst>
            <a:outerShdw blurRad="101600" dist="25400" dir="5400000" algn="t" rotWithShape="0">
              <a:prstClr val="black">
                <a:alpha val="40000"/>
              </a:prst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Cost</a:t>
            </a:r>
            <a:endParaRPr kumimoji="0" lang="sv-SE" sz="4000" b="1"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3667020" y="4571820"/>
            <a:ext cx="4052713" cy="707886"/>
          </a:xfrm>
          <a:prstGeom prst="rect">
            <a:avLst/>
          </a:prstGeom>
          <a:effectLst>
            <a:outerShdw blurRad="101600" dist="25400" dir="5400000" algn="t" rotWithShape="0">
              <a:prstClr val="black">
                <a:alpha val="40000"/>
              </a:prst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User experience</a:t>
            </a:r>
            <a:endParaRPr kumimoji="0" lang="sv-SE" sz="4000" b="1" i="0" u="none" strike="noStrike" kern="120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63CEB91D-47E6-B14C-B067-B9C5A6733A96}"/>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D4E53"/>
                </a:solidFill>
                <a:effectLst/>
                <a:uLnTx/>
                <a:uFillTx/>
                <a:latin typeface="Arial" panose="020B0604020202020204" pitchFamily="34" charset="0"/>
                <a:ea typeface="+mj-ea"/>
                <a:cs typeface="Arial" panose="020B0604020202020204" pitchFamily="34" charset="0"/>
              </a:rPr>
              <a:t>Refined to perfection – designed for people</a:t>
            </a:r>
          </a:p>
        </p:txBody>
      </p:sp>
      <p:sp>
        <p:nvSpPr>
          <p:cNvPr id="9" name="Rectangle 116">
            <a:extLst>
              <a:ext uri="{FF2B5EF4-FFF2-40B4-BE49-F238E27FC236}">
                <a16:creationId xmlns:a16="http://schemas.microsoft.com/office/drawing/2014/main" id="{EB78127B-F4F1-8A41-8EF2-93145CC4C81C}"/>
              </a:ext>
            </a:extLst>
          </p:cNvPr>
          <p:cNvSpPr/>
          <p:nvPr/>
        </p:nvSpPr>
        <p:spPr>
          <a:xfrm rot="5400000">
            <a:off x="1158563" y="3691371"/>
            <a:ext cx="434164" cy="2751292"/>
          </a:xfrm>
          <a:prstGeom prst="rect">
            <a:avLst/>
          </a:prstGeom>
          <a:solidFill>
            <a:srgbClr val="FFFFFF"/>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10" name="Rectangle 107">
            <a:extLst>
              <a:ext uri="{FF2B5EF4-FFF2-40B4-BE49-F238E27FC236}">
                <a16:creationId xmlns:a16="http://schemas.microsoft.com/office/drawing/2014/main" id="{1BB74420-2828-C448-9962-9AAA5068FA72}"/>
              </a:ext>
            </a:extLst>
          </p:cNvPr>
          <p:cNvSpPr/>
          <p:nvPr/>
        </p:nvSpPr>
        <p:spPr>
          <a:xfrm>
            <a:off x="169069" y="4913924"/>
            <a:ext cx="2687419"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Increased reliability</a:t>
            </a:r>
          </a:p>
        </p:txBody>
      </p:sp>
      <p:sp>
        <p:nvSpPr>
          <p:cNvPr id="11" name="Rectangle 96">
            <a:extLst>
              <a:ext uri="{FF2B5EF4-FFF2-40B4-BE49-F238E27FC236}">
                <a16:creationId xmlns:a16="http://schemas.microsoft.com/office/drawing/2014/main" id="{C7B596A2-F693-854C-84F6-BB5AAC0E890B}"/>
              </a:ext>
            </a:extLst>
          </p:cNvPr>
          <p:cNvSpPr/>
          <p:nvPr/>
        </p:nvSpPr>
        <p:spPr>
          <a:xfrm rot="5400000">
            <a:off x="1158563" y="4249470"/>
            <a:ext cx="434164" cy="2751291"/>
          </a:xfrm>
          <a:prstGeom prst="rect">
            <a:avLst/>
          </a:prstGeom>
          <a:solidFill>
            <a:srgbClr val="FFFFFF"/>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12" name="Rectangle 100">
            <a:extLst>
              <a:ext uri="{FF2B5EF4-FFF2-40B4-BE49-F238E27FC236}">
                <a16:creationId xmlns:a16="http://schemas.microsoft.com/office/drawing/2014/main" id="{D3738FD5-B362-DC4F-B477-20AE7C95B079}"/>
              </a:ext>
            </a:extLst>
          </p:cNvPr>
          <p:cNvSpPr/>
          <p:nvPr/>
        </p:nvSpPr>
        <p:spPr>
          <a:xfrm>
            <a:off x="167262" y="5472023"/>
            <a:ext cx="3051561"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Lower cost of ownership</a:t>
            </a:r>
          </a:p>
        </p:txBody>
      </p:sp>
      <p:sp>
        <p:nvSpPr>
          <p:cNvPr id="13" name="Rectangle 119">
            <a:extLst>
              <a:ext uri="{FF2B5EF4-FFF2-40B4-BE49-F238E27FC236}">
                <a16:creationId xmlns:a16="http://schemas.microsoft.com/office/drawing/2014/main" id="{967A145B-A08E-B547-AC2B-F581761DF616}"/>
              </a:ext>
            </a:extLst>
          </p:cNvPr>
          <p:cNvSpPr/>
          <p:nvPr/>
        </p:nvSpPr>
        <p:spPr>
          <a:xfrm rot="5400000">
            <a:off x="1158563" y="4818292"/>
            <a:ext cx="434164" cy="2751291"/>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17" name="Rectangle 122">
            <a:extLst>
              <a:ext uri="{FF2B5EF4-FFF2-40B4-BE49-F238E27FC236}">
                <a16:creationId xmlns:a16="http://schemas.microsoft.com/office/drawing/2014/main" id="{BEB2D149-DA05-F34A-9751-03BF7C49AAEF}"/>
              </a:ext>
            </a:extLst>
          </p:cNvPr>
          <p:cNvSpPr/>
          <p:nvPr/>
        </p:nvSpPr>
        <p:spPr>
          <a:xfrm>
            <a:off x="177161" y="6020380"/>
            <a:ext cx="273698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Increased performance</a:t>
            </a:r>
          </a:p>
        </p:txBody>
      </p:sp>
    </p:spTree>
    <p:extLst>
      <p:ext uri="{BB962C8B-B14F-4D97-AF65-F5344CB8AC3E}">
        <p14:creationId xmlns:p14="http://schemas.microsoft.com/office/powerpoint/2010/main" val="111312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9" grpId="0" animBg="1"/>
      <p:bldP spid="10" grpId="0"/>
      <p:bldP spid="11" grpId="0" animBg="1"/>
      <p:bldP spid="12" grpId="0"/>
      <p:bldP spid="13"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8EB71E3-750D-3244-98CA-5C2D26F0DA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52513"/>
            <a:ext cx="12192000" cy="5817644"/>
          </a:xfrm>
          <a:prstGeom prst="rect">
            <a:avLst/>
          </a:prstGeom>
        </p:spPr>
      </p:pic>
      <p:sp>
        <p:nvSpPr>
          <p:cNvPr id="17" name="Rectangle 16"/>
          <p:cNvSpPr>
            <a:spLocks noChangeAspect="1"/>
          </p:cNvSpPr>
          <p:nvPr/>
        </p:nvSpPr>
        <p:spPr>
          <a:xfrm>
            <a:off x="5016000" y="2113600"/>
            <a:ext cx="1080000" cy="2403967"/>
          </a:xfrm>
          <a:prstGeom prst="rect">
            <a:avLst/>
          </a:prstGeom>
          <a:solidFill>
            <a:srgbClr val="FFFFFF">
              <a:alpha val="28000"/>
            </a:srgb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18" name="Rectangle 17"/>
          <p:cNvSpPr>
            <a:spLocks noChangeAspect="1"/>
          </p:cNvSpPr>
          <p:nvPr/>
        </p:nvSpPr>
        <p:spPr>
          <a:xfrm>
            <a:off x="5016000" y="3352251"/>
            <a:ext cx="1080000" cy="1165316"/>
          </a:xfrm>
          <a:prstGeom prst="rect">
            <a:avLst/>
          </a:prstGeom>
          <a:solidFill>
            <a:srgbClr val="FFFFFF"/>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20" name="Rectangle 19"/>
          <p:cNvSpPr>
            <a:spLocks noChangeAspect="1"/>
          </p:cNvSpPr>
          <p:nvPr/>
        </p:nvSpPr>
        <p:spPr>
          <a:xfrm>
            <a:off x="4232597" y="4728680"/>
            <a:ext cx="2573569" cy="707886"/>
          </a:xfrm>
          <a:prstGeom prst="rect">
            <a:avLst/>
          </a:prstGeom>
          <a:effectLst>
            <a:outerShdw blurRad="50800" dist="25400" dir="5400000" algn="t" rotWithShape="0">
              <a:prstClr val="black">
                <a:alpha val="40000"/>
              </a:prstClr>
            </a:outerShdw>
          </a:effectLst>
        </p:spPr>
        <p:txBody>
          <a:bodyPr wrap="square">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Unpredictable </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service disruptions</a:t>
            </a:r>
          </a:p>
        </p:txBody>
      </p:sp>
      <p:sp>
        <p:nvSpPr>
          <p:cNvPr id="4" name="Chevron 3"/>
          <p:cNvSpPr>
            <a:spLocks noChangeAspect="1"/>
          </p:cNvSpPr>
          <p:nvPr/>
        </p:nvSpPr>
        <p:spPr>
          <a:xfrm rot="5400000">
            <a:off x="5052393" y="2861979"/>
            <a:ext cx="1007214" cy="1080000"/>
          </a:xfrm>
          <a:prstGeom prst="chevron">
            <a:avLst>
              <a:gd name="adj" fmla="val 17072"/>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4D4E53"/>
              </a:solidFill>
              <a:effectLst/>
              <a:uLnTx/>
              <a:uFillTx/>
              <a:latin typeface="Arial"/>
              <a:ea typeface="+mn-ea"/>
              <a:cs typeface="+mn-cs"/>
            </a:endParaRPr>
          </a:p>
        </p:txBody>
      </p:sp>
      <p:pic>
        <p:nvPicPr>
          <p:cNvPr id="32" name="Picture 31"/>
          <p:cNvPicPr>
            <a:picLocks noChangeAspect="1"/>
          </p:cNvPicPr>
          <p:nvPr/>
        </p:nvPicPr>
        <p:blipFill rotWithShape="1">
          <a:blip r:embed="rId4" cstate="screen">
            <a:duotone>
              <a:prstClr val="black"/>
              <a:schemeClr val="accent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37000"/>
                    </a14:imgEffect>
                  </a14:imgLayer>
                </a14:imgProps>
              </a:ext>
              <a:ext uri="{28A0092B-C50C-407E-A947-70E740481C1C}">
                <a14:useLocalDpi xmlns:a14="http://schemas.microsoft.com/office/drawing/2010/main"/>
              </a:ext>
            </a:extLst>
          </a:blip>
          <a:srcRect l="-13104" r="-2"/>
          <a:stretch/>
        </p:blipFill>
        <p:spPr>
          <a:xfrm>
            <a:off x="2023086" y="3254007"/>
            <a:ext cx="1641099" cy="1450974"/>
          </a:xfrm>
          <a:prstGeom prst="rect">
            <a:avLst/>
          </a:prstGeom>
        </p:spPr>
      </p:pic>
      <p:pic>
        <p:nvPicPr>
          <p:cNvPr id="30" name="Picture 2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13210" y="3706678"/>
            <a:ext cx="1450974" cy="998303"/>
          </a:xfrm>
          <a:prstGeom prst="rect">
            <a:avLst/>
          </a:prstGeom>
        </p:spPr>
      </p:pic>
      <p:grpSp>
        <p:nvGrpSpPr>
          <p:cNvPr id="16" name="Group 15"/>
          <p:cNvGrpSpPr>
            <a:grpSpLocks noChangeAspect="1"/>
          </p:cNvGrpSpPr>
          <p:nvPr/>
        </p:nvGrpSpPr>
        <p:grpSpPr>
          <a:xfrm>
            <a:off x="8208806" y="2838431"/>
            <a:ext cx="1776523" cy="1776523"/>
            <a:chOff x="6924187" y="2412007"/>
            <a:chExt cx="1776523" cy="1776523"/>
          </a:xfrm>
        </p:grpSpPr>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6924187" y="2412007"/>
              <a:ext cx="1776523" cy="1776523"/>
            </a:xfrm>
            <a:prstGeom prst="rect">
              <a:avLst/>
            </a:prstGeom>
          </p:spPr>
        </p:pic>
        <p:sp>
          <p:nvSpPr>
            <p:cNvPr id="13" name="Rectangle 12"/>
            <p:cNvSpPr/>
            <p:nvPr/>
          </p:nvSpPr>
          <p:spPr>
            <a:xfrm>
              <a:off x="7796950" y="2819479"/>
              <a:ext cx="55085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24h</a:t>
              </a:r>
              <a:endParaRPr kumimoji="0" lang="sv-SE" sz="14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7" name="Rectangle 36"/>
          <p:cNvSpPr>
            <a:spLocks noChangeAspect="1"/>
          </p:cNvSpPr>
          <p:nvPr/>
        </p:nvSpPr>
        <p:spPr>
          <a:xfrm>
            <a:off x="2587990" y="3819703"/>
            <a:ext cx="1186283" cy="4770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85%</a:t>
            </a:r>
            <a:endParaRPr kumimoji="0" lang="sv-SE" sz="2500" b="0" i="0" u="none" strike="noStrike" kern="1200" cap="none" spc="0" normalizeH="0" baseline="0" noProof="0" dirty="0">
              <a:ln>
                <a:noFill/>
              </a:ln>
              <a:solidFill>
                <a:srgbClr val="D8D7D5">
                  <a:lumMod val="50000"/>
                </a:srgbClr>
              </a:solidFill>
              <a:effectLst/>
              <a:uLnTx/>
              <a:uFillTx/>
              <a:latin typeface="Arial"/>
              <a:ea typeface="+mn-ea"/>
              <a:cs typeface="+mn-cs"/>
            </a:endParaRPr>
          </a:p>
        </p:txBody>
      </p:sp>
      <p:sp>
        <p:nvSpPr>
          <p:cNvPr id="38" name="Rectangle 37"/>
          <p:cNvSpPr>
            <a:spLocks noChangeAspect="1"/>
          </p:cNvSpPr>
          <p:nvPr/>
        </p:nvSpPr>
        <p:spPr>
          <a:xfrm>
            <a:off x="7548826" y="4728242"/>
            <a:ext cx="2153155" cy="707886"/>
          </a:xfrm>
          <a:prstGeom prst="rect">
            <a:avLst/>
          </a:prstGeom>
          <a:effectLst>
            <a:outerShdw blurRad="50800" dist="25400" dir="5400000" algn="t" rotWithShape="0">
              <a:prstClr val="black">
                <a:alpha val="40000"/>
              </a:prstClr>
            </a:outerShdw>
          </a:effectLst>
        </p:spPr>
        <p:txBody>
          <a:bodyPr wrap="square">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Wider range for commercial use</a:t>
            </a:r>
          </a:p>
        </p:txBody>
      </p:sp>
      <p:grpSp>
        <p:nvGrpSpPr>
          <p:cNvPr id="7" name="Group 6"/>
          <p:cNvGrpSpPr>
            <a:grpSpLocks noChangeAspect="1"/>
          </p:cNvGrpSpPr>
          <p:nvPr/>
        </p:nvGrpSpPr>
        <p:grpSpPr>
          <a:xfrm rot="446060">
            <a:off x="7593075" y="3658446"/>
            <a:ext cx="1948578" cy="810580"/>
            <a:chOff x="-5002739" y="2728788"/>
            <a:chExt cx="5782129" cy="1751373"/>
          </a:xfrm>
        </p:grpSpPr>
        <p:sp>
          <p:nvSpPr>
            <p:cNvPr id="2" name="Freeform 1"/>
            <p:cNvSpPr/>
            <p:nvPr/>
          </p:nvSpPr>
          <p:spPr>
            <a:xfrm>
              <a:off x="-5002739" y="2728788"/>
              <a:ext cx="5782129" cy="1751373"/>
            </a:xfrm>
            <a:custGeom>
              <a:avLst/>
              <a:gdLst>
                <a:gd name="connsiteX0" fmla="*/ 1885950 w 5753100"/>
                <a:gd name="connsiteY0" fmla="*/ 723900 h 1714500"/>
                <a:gd name="connsiteX1" fmla="*/ 4743450 w 5753100"/>
                <a:gd name="connsiteY1" fmla="*/ 381000 h 1714500"/>
                <a:gd name="connsiteX2" fmla="*/ 5524500 w 5753100"/>
                <a:gd name="connsiteY2" fmla="*/ 0 h 1714500"/>
                <a:gd name="connsiteX3" fmla="*/ 5753100 w 5753100"/>
                <a:gd name="connsiteY3" fmla="*/ 285750 h 1714500"/>
                <a:gd name="connsiteX4" fmla="*/ 4914900 w 5753100"/>
                <a:gd name="connsiteY4" fmla="*/ 704850 h 1714500"/>
                <a:gd name="connsiteX5" fmla="*/ 3714750 w 5753100"/>
                <a:gd name="connsiteY5" fmla="*/ 1333500 h 1714500"/>
                <a:gd name="connsiteX6" fmla="*/ 876300 w 5753100"/>
                <a:gd name="connsiteY6" fmla="*/ 1714500 h 1714500"/>
                <a:gd name="connsiteX7" fmla="*/ 742950 w 5753100"/>
                <a:gd name="connsiteY7" fmla="*/ 1485900 h 1714500"/>
                <a:gd name="connsiteX8" fmla="*/ 361950 w 5753100"/>
                <a:gd name="connsiteY8" fmla="*/ 1562100 h 1714500"/>
                <a:gd name="connsiteX9" fmla="*/ 0 w 5753100"/>
                <a:gd name="connsiteY9" fmla="*/ 1485900 h 1714500"/>
                <a:gd name="connsiteX10" fmla="*/ 342900 w 5753100"/>
                <a:gd name="connsiteY10" fmla="*/ 1238250 h 1714500"/>
                <a:gd name="connsiteX11" fmla="*/ 3638550 w 5753100"/>
                <a:gd name="connsiteY11" fmla="*/ 514350 h 1714500"/>
                <a:gd name="connsiteX12" fmla="*/ 1885950 w 5753100"/>
                <a:gd name="connsiteY12" fmla="*/ 723900 h 1714500"/>
                <a:gd name="connsiteX0" fmla="*/ 3638550 w 5753100"/>
                <a:gd name="connsiteY0" fmla="*/ 514350 h 1714500"/>
                <a:gd name="connsiteX1" fmla="*/ 4743450 w 5753100"/>
                <a:gd name="connsiteY1" fmla="*/ 381000 h 1714500"/>
                <a:gd name="connsiteX2" fmla="*/ 5524500 w 5753100"/>
                <a:gd name="connsiteY2" fmla="*/ 0 h 1714500"/>
                <a:gd name="connsiteX3" fmla="*/ 5753100 w 5753100"/>
                <a:gd name="connsiteY3" fmla="*/ 285750 h 1714500"/>
                <a:gd name="connsiteX4" fmla="*/ 4914900 w 5753100"/>
                <a:gd name="connsiteY4" fmla="*/ 704850 h 1714500"/>
                <a:gd name="connsiteX5" fmla="*/ 3714750 w 5753100"/>
                <a:gd name="connsiteY5" fmla="*/ 1333500 h 1714500"/>
                <a:gd name="connsiteX6" fmla="*/ 876300 w 5753100"/>
                <a:gd name="connsiteY6" fmla="*/ 1714500 h 1714500"/>
                <a:gd name="connsiteX7" fmla="*/ 742950 w 5753100"/>
                <a:gd name="connsiteY7" fmla="*/ 1485900 h 1714500"/>
                <a:gd name="connsiteX8" fmla="*/ 361950 w 5753100"/>
                <a:gd name="connsiteY8" fmla="*/ 1562100 h 1714500"/>
                <a:gd name="connsiteX9" fmla="*/ 0 w 5753100"/>
                <a:gd name="connsiteY9" fmla="*/ 1485900 h 1714500"/>
                <a:gd name="connsiteX10" fmla="*/ 342900 w 5753100"/>
                <a:gd name="connsiteY10" fmla="*/ 1238250 h 1714500"/>
                <a:gd name="connsiteX11" fmla="*/ 3638550 w 5753100"/>
                <a:gd name="connsiteY11" fmla="*/ 514350 h 1714500"/>
                <a:gd name="connsiteX0" fmla="*/ 3653790 w 5753100"/>
                <a:gd name="connsiteY0" fmla="*/ 621030 h 1714500"/>
                <a:gd name="connsiteX1" fmla="*/ 4743450 w 5753100"/>
                <a:gd name="connsiteY1" fmla="*/ 381000 h 1714500"/>
                <a:gd name="connsiteX2" fmla="*/ 5524500 w 5753100"/>
                <a:gd name="connsiteY2" fmla="*/ 0 h 1714500"/>
                <a:gd name="connsiteX3" fmla="*/ 5753100 w 5753100"/>
                <a:gd name="connsiteY3" fmla="*/ 285750 h 1714500"/>
                <a:gd name="connsiteX4" fmla="*/ 4914900 w 5753100"/>
                <a:gd name="connsiteY4" fmla="*/ 704850 h 1714500"/>
                <a:gd name="connsiteX5" fmla="*/ 3714750 w 5753100"/>
                <a:gd name="connsiteY5" fmla="*/ 1333500 h 1714500"/>
                <a:gd name="connsiteX6" fmla="*/ 876300 w 5753100"/>
                <a:gd name="connsiteY6" fmla="*/ 1714500 h 1714500"/>
                <a:gd name="connsiteX7" fmla="*/ 742950 w 5753100"/>
                <a:gd name="connsiteY7" fmla="*/ 1485900 h 1714500"/>
                <a:gd name="connsiteX8" fmla="*/ 361950 w 5753100"/>
                <a:gd name="connsiteY8" fmla="*/ 1562100 h 1714500"/>
                <a:gd name="connsiteX9" fmla="*/ 0 w 5753100"/>
                <a:gd name="connsiteY9" fmla="*/ 1485900 h 1714500"/>
                <a:gd name="connsiteX10" fmla="*/ 342900 w 5753100"/>
                <a:gd name="connsiteY10" fmla="*/ 1238250 h 1714500"/>
                <a:gd name="connsiteX11" fmla="*/ 3653790 w 5753100"/>
                <a:gd name="connsiteY11" fmla="*/ 621030 h 1714500"/>
                <a:gd name="connsiteX0" fmla="*/ 3653790 w 5753100"/>
                <a:gd name="connsiteY0" fmla="*/ 621030 h 1714500"/>
                <a:gd name="connsiteX1" fmla="*/ 4667250 w 5753100"/>
                <a:gd name="connsiteY1" fmla="*/ 411480 h 1714500"/>
                <a:gd name="connsiteX2" fmla="*/ 5524500 w 5753100"/>
                <a:gd name="connsiteY2" fmla="*/ 0 h 1714500"/>
                <a:gd name="connsiteX3" fmla="*/ 5753100 w 5753100"/>
                <a:gd name="connsiteY3" fmla="*/ 285750 h 1714500"/>
                <a:gd name="connsiteX4" fmla="*/ 4914900 w 5753100"/>
                <a:gd name="connsiteY4" fmla="*/ 704850 h 1714500"/>
                <a:gd name="connsiteX5" fmla="*/ 3714750 w 5753100"/>
                <a:gd name="connsiteY5" fmla="*/ 1333500 h 1714500"/>
                <a:gd name="connsiteX6" fmla="*/ 876300 w 5753100"/>
                <a:gd name="connsiteY6" fmla="*/ 1714500 h 1714500"/>
                <a:gd name="connsiteX7" fmla="*/ 742950 w 5753100"/>
                <a:gd name="connsiteY7" fmla="*/ 1485900 h 1714500"/>
                <a:gd name="connsiteX8" fmla="*/ 361950 w 5753100"/>
                <a:gd name="connsiteY8" fmla="*/ 1562100 h 1714500"/>
                <a:gd name="connsiteX9" fmla="*/ 0 w 5753100"/>
                <a:gd name="connsiteY9" fmla="*/ 1485900 h 1714500"/>
                <a:gd name="connsiteX10" fmla="*/ 342900 w 5753100"/>
                <a:gd name="connsiteY10" fmla="*/ 1238250 h 1714500"/>
                <a:gd name="connsiteX11" fmla="*/ 3653790 w 5753100"/>
                <a:gd name="connsiteY11" fmla="*/ 621030 h 1714500"/>
                <a:gd name="connsiteX0" fmla="*/ 3653790 w 5753100"/>
                <a:gd name="connsiteY0" fmla="*/ 621030 h 1714500"/>
                <a:gd name="connsiteX1" fmla="*/ 4667250 w 5753100"/>
                <a:gd name="connsiteY1" fmla="*/ 411480 h 1714500"/>
                <a:gd name="connsiteX2" fmla="*/ 5524500 w 5753100"/>
                <a:gd name="connsiteY2" fmla="*/ 0 h 1714500"/>
                <a:gd name="connsiteX3" fmla="*/ 5753100 w 5753100"/>
                <a:gd name="connsiteY3" fmla="*/ 285750 h 1714500"/>
                <a:gd name="connsiteX4" fmla="*/ 4914900 w 5753100"/>
                <a:gd name="connsiteY4" fmla="*/ 704850 h 1714500"/>
                <a:gd name="connsiteX5" fmla="*/ 3714750 w 5753100"/>
                <a:gd name="connsiteY5" fmla="*/ 1303020 h 1714500"/>
                <a:gd name="connsiteX6" fmla="*/ 876300 w 5753100"/>
                <a:gd name="connsiteY6" fmla="*/ 1714500 h 1714500"/>
                <a:gd name="connsiteX7" fmla="*/ 742950 w 5753100"/>
                <a:gd name="connsiteY7" fmla="*/ 1485900 h 1714500"/>
                <a:gd name="connsiteX8" fmla="*/ 361950 w 5753100"/>
                <a:gd name="connsiteY8" fmla="*/ 1562100 h 1714500"/>
                <a:gd name="connsiteX9" fmla="*/ 0 w 5753100"/>
                <a:gd name="connsiteY9" fmla="*/ 1485900 h 1714500"/>
                <a:gd name="connsiteX10" fmla="*/ 342900 w 5753100"/>
                <a:gd name="connsiteY10" fmla="*/ 1238250 h 1714500"/>
                <a:gd name="connsiteX11" fmla="*/ 3653790 w 5753100"/>
                <a:gd name="connsiteY11" fmla="*/ 621030 h 1714500"/>
                <a:gd name="connsiteX0" fmla="*/ 3653790 w 5753100"/>
                <a:gd name="connsiteY0" fmla="*/ 621030 h 1714500"/>
                <a:gd name="connsiteX1" fmla="*/ 4667250 w 5753100"/>
                <a:gd name="connsiteY1" fmla="*/ 411480 h 1714500"/>
                <a:gd name="connsiteX2" fmla="*/ 5524500 w 5753100"/>
                <a:gd name="connsiteY2" fmla="*/ 0 h 1714500"/>
                <a:gd name="connsiteX3" fmla="*/ 5753100 w 5753100"/>
                <a:gd name="connsiteY3" fmla="*/ 285750 h 1714500"/>
                <a:gd name="connsiteX4" fmla="*/ 4914900 w 5753100"/>
                <a:gd name="connsiteY4" fmla="*/ 704850 h 1714500"/>
                <a:gd name="connsiteX5" fmla="*/ 3714750 w 5753100"/>
                <a:gd name="connsiteY5" fmla="*/ 1303020 h 1714500"/>
                <a:gd name="connsiteX6" fmla="*/ 876300 w 5753100"/>
                <a:gd name="connsiteY6" fmla="*/ 1714500 h 1714500"/>
                <a:gd name="connsiteX7" fmla="*/ 742950 w 5753100"/>
                <a:gd name="connsiteY7" fmla="*/ 1485900 h 1714500"/>
                <a:gd name="connsiteX8" fmla="*/ 361950 w 5753100"/>
                <a:gd name="connsiteY8" fmla="*/ 1562100 h 1714500"/>
                <a:gd name="connsiteX9" fmla="*/ 0 w 5753100"/>
                <a:gd name="connsiteY9" fmla="*/ 1485900 h 1714500"/>
                <a:gd name="connsiteX10" fmla="*/ 342900 w 5753100"/>
                <a:gd name="connsiteY10" fmla="*/ 1238250 h 1714500"/>
                <a:gd name="connsiteX11" fmla="*/ 3653790 w 5753100"/>
                <a:gd name="connsiteY11" fmla="*/ 621030 h 1714500"/>
                <a:gd name="connsiteX0" fmla="*/ 3653790 w 5786081"/>
                <a:gd name="connsiteY0" fmla="*/ 622633 h 1716103"/>
                <a:gd name="connsiteX1" fmla="*/ 4667250 w 5786081"/>
                <a:gd name="connsiteY1" fmla="*/ 413083 h 1716103"/>
                <a:gd name="connsiteX2" fmla="*/ 5524500 w 5786081"/>
                <a:gd name="connsiteY2" fmla="*/ 1603 h 1716103"/>
                <a:gd name="connsiteX3" fmla="*/ 5753100 w 5786081"/>
                <a:gd name="connsiteY3" fmla="*/ 287353 h 1716103"/>
                <a:gd name="connsiteX4" fmla="*/ 4914900 w 5786081"/>
                <a:gd name="connsiteY4" fmla="*/ 706453 h 1716103"/>
                <a:gd name="connsiteX5" fmla="*/ 3714750 w 5786081"/>
                <a:gd name="connsiteY5" fmla="*/ 1304623 h 1716103"/>
                <a:gd name="connsiteX6" fmla="*/ 876300 w 5786081"/>
                <a:gd name="connsiteY6" fmla="*/ 1716103 h 1716103"/>
                <a:gd name="connsiteX7" fmla="*/ 742950 w 5786081"/>
                <a:gd name="connsiteY7" fmla="*/ 1487503 h 1716103"/>
                <a:gd name="connsiteX8" fmla="*/ 361950 w 5786081"/>
                <a:gd name="connsiteY8" fmla="*/ 1563703 h 1716103"/>
                <a:gd name="connsiteX9" fmla="*/ 0 w 5786081"/>
                <a:gd name="connsiteY9" fmla="*/ 1487503 h 1716103"/>
                <a:gd name="connsiteX10" fmla="*/ 342900 w 5786081"/>
                <a:gd name="connsiteY10" fmla="*/ 1239853 h 1716103"/>
                <a:gd name="connsiteX11" fmla="*/ 3653790 w 5786081"/>
                <a:gd name="connsiteY11" fmla="*/ 622633 h 1716103"/>
                <a:gd name="connsiteX0" fmla="*/ 3653790 w 5861685"/>
                <a:gd name="connsiteY0" fmla="*/ 622821 h 1716291"/>
                <a:gd name="connsiteX1" fmla="*/ 4667250 w 5861685"/>
                <a:gd name="connsiteY1" fmla="*/ 413271 h 1716291"/>
                <a:gd name="connsiteX2" fmla="*/ 5524500 w 5861685"/>
                <a:gd name="connsiteY2" fmla="*/ 1791 h 1716291"/>
                <a:gd name="connsiteX3" fmla="*/ 5753100 w 5861685"/>
                <a:gd name="connsiteY3" fmla="*/ 287541 h 1716291"/>
                <a:gd name="connsiteX4" fmla="*/ 4914900 w 5861685"/>
                <a:gd name="connsiteY4" fmla="*/ 706641 h 1716291"/>
                <a:gd name="connsiteX5" fmla="*/ 3714750 w 5861685"/>
                <a:gd name="connsiteY5" fmla="*/ 1304811 h 1716291"/>
                <a:gd name="connsiteX6" fmla="*/ 876300 w 5861685"/>
                <a:gd name="connsiteY6" fmla="*/ 1716291 h 1716291"/>
                <a:gd name="connsiteX7" fmla="*/ 742950 w 5861685"/>
                <a:gd name="connsiteY7" fmla="*/ 1487691 h 1716291"/>
                <a:gd name="connsiteX8" fmla="*/ 361950 w 5861685"/>
                <a:gd name="connsiteY8" fmla="*/ 1563891 h 1716291"/>
                <a:gd name="connsiteX9" fmla="*/ 0 w 5861685"/>
                <a:gd name="connsiteY9" fmla="*/ 1487691 h 1716291"/>
                <a:gd name="connsiteX10" fmla="*/ 342900 w 5861685"/>
                <a:gd name="connsiteY10" fmla="*/ 1240041 h 1716291"/>
                <a:gd name="connsiteX11" fmla="*/ 3653790 w 5861685"/>
                <a:gd name="connsiteY11" fmla="*/ 622821 h 1716291"/>
                <a:gd name="connsiteX0" fmla="*/ 3653790 w 5787111"/>
                <a:gd name="connsiteY0" fmla="*/ 623965 h 1717435"/>
                <a:gd name="connsiteX1" fmla="*/ 4667250 w 5787111"/>
                <a:gd name="connsiteY1" fmla="*/ 414415 h 1717435"/>
                <a:gd name="connsiteX2" fmla="*/ 5524500 w 5787111"/>
                <a:gd name="connsiteY2" fmla="*/ 2935 h 1717435"/>
                <a:gd name="connsiteX3" fmla="*/ 5753100 w 5787111"/>
                <a:gd name="connsiteY3" fmla="*/ 288685 h 1717435"/>
                <a:gd name="connsiteX4" fmla="*/ 4914900 w 5787111"/>
                <a:gd name="connsiteY4" fmla="*/ 707785 h 1717435"/>
                <a:gd name="connsiteX5" fmla="*/ 3714750 w 5787111"/>
                <a:gd name="connsiteY5" fmla="*/ 1305955 h 1717435"/>
                <a:gd name="connsiteX6" fmla="*/ 876300 w 5787111"/>
                <a:gd name="connsiteY6" fmla="*/ 1717435 h 1717435"/>
                <a:gd name="connsiteX7" fmla="*/ 742950 w 5787111"/>
                <a:gd name="connsiteY7" fmla="*/ 1488835 h 1717435"/>
                <a:gd name="connsiteX8" fmla="*/ 361950 w 5787111"/>
                <a:gd name="connsiteY8" fmla="*/ 1565035 h 1717435"/>
                <a:gd name="connsiteX9" fmla="*/ 0 w 5787111"/>
                <a:gd name="connsiteY9" fmla="*/ 1488835 h 1717435"/>
                <a:gd name="connsiteX10" fmla="*/ 342900 w 5787111"/>
                <a:gd name="connsiteY10" fmla="*/ 1241185 h 1717435"/>
                <a:gd name="connsiteX11" fmla="*/ 3653790 w 5787111"/>
                <a:gd name="connsiteY11" fmla="*/ 623965 h 1717435"/>
                <a:gd name="connsiteX0" fmla="*/ 3653790 w 5838576"/>
                <a:gd name="connsiteY0" fmla="*/ 623264 h 1716734"/>
                <a:gd name="connsiteX1" fmla="*/ 4667250 w 5838576"/>
                <a:gd name="connsiteY1" fmla="*/ 413714 h 1716734"/>
                <a:gd name="connsiteX2" fmla="*/ 5524500 w 5838576"/>
                <a:gd name="connsiteY2" fmla="*/ 2234 h 1716734"/>
                <a:gd name="connsiteX3" fmla="*/ 5753100 w 5838576"/>
                <a:gd name="connsiteY3" fmla="*/ 287984 h 1716734"/>
                <a:gd name="connsiteX4" fmla="*/ 4914900 w 5838576"/>
                <a:gd name="connsiteY4" fmla="*/ 707084 h 1716734"/>
                <a:gd name="connsiteX5" fmla="*/ 3714750 w 5838576"/>
                <a:gd name="connsiteY5" fmla="*/ 1305254 h 1716734"/>
                <a:gd name="connsiteX6" fmla="*/ 876300 w 5838576"/>
                <a:gd name="connsiteY6" fmla="*/ 1716734 h 1716734"/>
                <a:gd name="connsiteX7" fmla="*/ 742950 w 5838576"/>
                <a:gd name="connsiteY7" fmla="*/ 1488134 h 1716734"/>
                <a:gd name="connsiteX8" fmla="*/ 361950 w 5838576"/>
                <a:gd name="connsiteY8" fmla="*/ 1564334 h 1716734"/>
                <a:gd name="connsiteX9" fmla="*/ 0 w 5838576"/>
                <a:gd name="connsiteY9" fmla="*/ 1488134 h 1716734"/>
                <a:gd name="connsiteX10" fmla="*/ 342900 w 5838576"/>
                <a:gd name="connsiteY10" fmla="*/ 1240484 h 1716734"/>
                <a:gd name="connsiteX11" fmla="*/ 3653790 w 5838576"/>
                <a:gd name="connsiteY11" fmla="*/ 623264 h 1716734"/>
                <a:gd name="connsiteX0" fmla="*/ 3653790 w 5838576"/>
                <a:gd name="connsiteY0" fmla="*/ 623264 h 1716734"/>
                <a:gd name="connsiteX1" fmla="*/ 4667250 w 5838576"/>
                <a:gd name="connsiteY1" fmla="*/ 413714 h 1716734"/>
                <a:gd name="connsiteX2" fmla="*/ 5524500 w 5838576"/>
                <a:gd name="connsiteY2" fmla="*/ 2234 h 1716734"/>
                <a:gd name="connsiteX3" fmla="*/ 5753100 w 5838576"/>
                <a:gd name="connsiteY3" fmla="*/ 287984 h 1716734"/>
                <a:gd name="connsiteX4" fmla="*/ 4914900 w 5838576"/>
                <a:gd name="connsiteY4" fmla="*/ 707084 h 1716734"/>
                <a:gd name="connsiteX5" fmla="*/ 3714750 w 5838576"/>
                <a:gd name="connsiteY5" fmla="*/ 1305254 h 1716734"/>
                <a:gd name="connsiteX6" fmla="*/ 876300 w 5838576"/>
                <a:gd name="connsiteY6" fmla="*/ 1716734 h 1716734"/>
                <a:gd name="connsiteX7" fmla="*/ 742950 w 5838576"/>
                <a:gd name="connsiteY7" fmla="*/ 1488134 h 1716734"/>
                <a:gd name="connsiteX8" fmla="*/ 361950 w 5838576"/>
                <a:gd name="connsiteY8" fmla="*/ 1564334 h 1716734"/>
                <a:gd name="connsiteX9" fmla="*/ 0 w 5838576"/>
                <a:gd name="connsiteY9" fmla="*/ 1488134 h 1716734"/>
                <a:gd name="connsiteX10" fmla="*/ 342900 w 5838576"/>
                <a:gd name="connsiteY10" fmla="*/ 1240484 h 1716734"/>
                <a:gd name="connsiteX11" fmla="*/ 3653790 w 5838576"/>
                <a:gd name="connsiteY11" fmla="*/ 623264 h 1716734"/>
                <a:gd name="connsiteX0" fmla="*/ 3653790 w 5802857"/>
                <a:gd name="connsiteY0" fmla="*/ 624881 h 1718351"/>
                <a:gd name="connsiteX1" fmla="*/ 4667250 w 5802857"/>
                <a:gd name="connsiteY1" fmla="*/ 415331 h 1718351"/>
                <a:gd name="connsiteX2" fmla="*/ 5524500 w 5802857"/>
                <a:gd name="connsiteY2" fmla="*/ 3851 h 1718351"/>
                <a:gd name="connsiteX3" fmla="*/ 5753100 w 5802857"/>
                <a:gd name="connsiteY3" fmla="*/ 289601 h 1718351"/>
                <a:gd name="connsiteX4" fmla="*/ 4914900 w 5802857"/>
                <a:gd name="connsiteY4" fmla="*/ 708701 h 1718351"/>
                <a:gd name="connsiteX5" fmla="*/ 3714750 w 5802857"/>
                <a:gd name="connsiteY5" fmla="*/ 1306871 h 1718351"/>
                <a:gd name="connsiteX6" fmla="*/ 876300 w 5802857"/>
                <a:gd name="connsiteY6" fmla="*/ 1718351 h 1718351"/>
                <a:gd name="connsiteX7" fmla="*/ 742950 w 5802857"/>
                <a:gd name="connsiteY7" fmla="*/ 1489751 h 1718351"/>
                <a:gd name="connsiteX8" fmla="*/ 361950 w 5802857"/>
                <a:gd name="connsiteY8" fmla="*/ 1565951 h 1718351"/>
                <a:gd name="connsiteX9" fmla="*/ 0 w 5802857"/>
                <a:gd name="connsiteY9" fmla="*/ 1489751 h 1718351"/>
                <a:gd name="connsiteX10" fmla="*/ 342900 w 5802857"/>
                <a:gd name="connsiteY10" fmla="*/ 1242101 h 1718351"/>
                <a:gd name="connsiteX11" fmla="*/ 3653790 w 5802857"/>
                <a:gd name="connsiteY11" fmla="*/ 624881 h 1718351"/>
                <a:gd name="connsiteX0" fmla="*/ 3653790 w 5836967"/>
                <a:gd name="connsiteY0" fmla="*/ 623260 h 1716730"/>
                <a:gd name="connsiteX1" fmla="*/ 4667250 w 5836967"/>
                <a:gd name="connsiteY1" fmla="*/ 413710 h 1716730"/>
                <a:gd name="connsiteX2" fmla="*/ 5524500 w 5836967"/>
                <a:gd name="connsiteY2" fmla="*/ 2230 h 1716730"/>
                <a:gd name="connsiteX3" fmla="*/ 5753100 w 5836967"/>
                <a:gd name="connsiteY3" fmla="*/ 287980 h 1716730"/>
                <a:gd name="connsiteX4" fmla="*/ 4914900 w 5836967"/>
                <a:gd name="connsiteY4" fmla="*/ 707080 h 1716730"/>
                <a:gd name="connsiteX5" fmla="*/ 3714750 w 5836967"/>
                <a:gd name="connsiteY5" fmla="*/ 1305250 h 1716730"/>
                <a:gd name="connsiteX6" fmla="*/ 876300 w 5836967"/>
                <a:gd name="connsiteY6" fmla="*/ 1716730 h 1716730"/>
                <a:gd name="connsiteX7" fmla="*/ 742950 w 5836967"/>
                <a:gd name="connsiteY7" fmla="*/ 1488130 h 1716730"/>
                <a:gd name="connsiteX8" fmla="*/ 361950 w 5836967"/>
                <a:gd name="connsiteY8" fmla="*/ 1564330 h 1716730"/>
                <a:gd name="connsiteX9" fmla="*/ 0 w 5836967"/>
                <a:gd name="connsiteY9" fmla="*/ 1488130 h 1716730"/>
                <a:gd name="connsiteX10" fmla="*/ 342900 w 5836967"/>
                <a:gd name="connsiteY10" fmla="*/ 1240480 h 1716730"/>
                <a:gd name="connsiteX11" fmla="*/ 3653790 w 5836967"/>
                <a:gd name="connsiteY11" fmla="*/ 623260 h 1716730"/>
                <a:gd name="connsiteX0" fmla="*/ 3653790 w 5785598"/>
                <a:gd name="connsiteY0" fmla="*/ 628110 h 1721580"/>
                <a:gd name="connsiteX1" fmla="*/ 4667250 w 5785598"/>
                <a:gd name="connsiteY1" fmla="*/ 418560 h 1721580"/>
                <a:gd name="connsiteX2" fmla="*/ 5524500 w 5785598"/>
                <a:gd name="connsiteY2" fmla="*/ 7080 h 1721580"/>
                <a:gd name="connsiteX3" fmla="*/ 5753100 w 5785598"/>
                <a:gd name="connsiteY3" fmla="*/ 292830 h 1721580"/>
                <a:gd name="connsiteX4" fmla="*/ 4914900 w 5785598"/>
                <a:gd name="connsiteY4" fmla="*/ 711930 h 1721580"/>
                <a:gd name="connsiteX5" fmla="*/ 3714750 w 5785598"/>
                <a:gd name="connsiteY5" fmla="*/ 1310100 h 1721580"/>
                <a:gd name="connsiteX6" fmla="*/ 876300 w 5785598"/>
                <a:gd name="connsiteY6" fmla="*/ 1721580 h 1721580"/>
                <a:gd name="connsiteX7" fmla="*/ 742950 w 5785598"/>
                <a:gd name="connsiteY7" fmla="*/ 1492980 h 1721580"/>
                <a:gd name="connsiteX8" fmla="*/ 361950 w 5785598"/>
                <a:gd name="connsiteY8" fmla="*/ 1569180 h 1721580"/>
                <a:gd name="connsiteX9" fmla="*/ 0 w 5785598"/>
                <a:gd name="connsiteY9" fmla="*/ 1492980 h 1721580"/>
                <a:gd name="connsiteX10" fmla="*/ 342900 w 5785598"/>
                <a:gd name="connsiteY10" fmla="*/ 1245330 h 1721580"/>
                <a:gd name="connsiteX11" fmla="*/ 3653790 w 5785598"/>
                <a:gd name="connsiteY11" fmla="*/ 628110 h 1721580"/>
                <a:gd name="connsiteX0" fmla="*/ 3653790 w 5765087"/>
                <a:gd name="connsiteY0" fmla="*/ 623498 h 1716968"/>
                <a:gd name="connsiteX1" fmla="*/ 4667250 w 5765087"/>
                <a:gd name="connsiteY1" fmla="*/ 413948 h 1716968"/>
                <a:gd name="connsiteX2" fmla="*/ 5524500 w 5765087"/>
                <a:gd name="connsiteY2" fmla="*/ 2468 h 1716968"/>
                <a:gd name="connsiteX3" fmla="*/ 5753100 w 5765087"/>
                <a:gd name="connsiteY3" fmla="*/ 288218 h 1716968"/>
                <a:gd name="connsiteX4" fmla="*/ 4914900 w 5765087"/>
                <a:gd name="connsiteY4" fmla="*/ 707318 h 1716968"/>
                <a:gd name="connsiteX5" fmla="*/ 3714750 w 5765087"/>
                <a:gd name="connsiteY5" fmla="*/ 1305488 h 1716968"/>
                <a:gd name="connsiteX6" fmla="*/ 876300 w 5765087"/>
                <a:gd name="connsiteY6" fmla="*/ 1716968 h 1716968"/>
                <a:gd name="connsiteX7" fmla="*/ 742950 w 5765087"/>
                <a:gd name="connsiteY7" fmla="*/ 1488368 h 1716968"/>
                <a:gd name="connsiteX8" fmla="*/ 361950 w 5765087"/>
                <a:gd name="connsiteY8" fmla="*/ 1564568 h 1716968"/>
                <a:gd name="connsiteX9" fmla="*/ 0 w 5765087"/>
                <a:gd name="connsiteY9" fmla="*/ 1488368 h 1716968"/>
                <a:gd name="connsiteX10" fmla="*/ 342900 w 5765087"/>
                <a:gd name="connsiteY10" fmla="*/ 1240718 h 1716968"/>
                <a:gd name="connsiteX11" fmla="*/ 3653790 w 5765087"/>
                <a:gd name="connsiteY11" fmla="*/ 623498 h 1716968"/>
                <a:gd name="connsiteX0" fmla="*/ 3653790 w 5765087"/>
                <a:gd name="connsiteY0" fmla="*/ 623498 h 1716968"/>
                <a:gd name="connsiteX1" fmla="*/ 4667250 w 5765087"/>
                <a:gd name="connsiteY1" fmla="*/ 413948 h 1716968"/>
                <a:gd name="connsiteX2" fmla="*/ 5524500 w 5765087"/>
                <a:gd name="connsiteY2" fmla="*/ 2468 h 1716968"/>
                <a:gd name="connsiteX3" fmla="*/ 5753100 w 5765087"/>
                <a:gd name="connsiteY3" fmla="*/ 288218 h 1716968"/>
                <a:gd name="connsiteX4" fmla="*/ 4914900 w 5765087"/>
                <a:gd name="connsiteY4" fmla="*/ 707318 h 1716968"/>
                <a:gd name="connsiteX5" fmla="*/ 3714750 w 5765087"/>
                <a:gd name="connsiteY5" fmla="*/ 1305488 h 1716968"/>
                <a:gd name="connsiteX6" fmla="*/ 876300 w 5765087"/>
                <a:gd name="connsiteY6" fmla="*/ 1716968 h 1716968"/>
                <a:gd name="connsiteX7" fmla="*/ 742950 w 5765087"/>
                <a:gd name="connsiteY7" fmla="*/ 1488368 h 1716968"/>
                <a:gd name="connsiteX8" fmla="*/ 361950 w 5765087"/>
                <a:gd name="connsiteY8" fmla="*/ 1564568 h 1716968"/>
                <a:gd name="connsiteX9" fmla="*/ 0 w 5765087"/>
                <a:gd name="connsiteY9" fmla="*/ 1488368 h 1716968"/>
                <a:gd name="connsiteX10" fmla="*/ 342900 w 5765087"/>
                <a:gd name="connsiteY10" fmla="*/ 1240718 h 1716968"/>
                <a:gd name="connsiteX11" fmla="*/ 3653790 w 5765087"/>
                <a:gd name="connsiteY11" fmla="*/ 623498 h 1716968"/>
                <a:gd name="connsiteX0" fmla="*/ 3653790 w 5762966"/>
                <a:gd name="connsiteY0" fmla="*/ 651213 h 1744683"/>
                <a:gd name="connsiteX1" fmla="*/ 4667250 w 5762966"/>
                <a:gd name="connsiteY1" fmla="*/ 441663 h 1744683"/>
                <a:gd name="connsiteX2" fmla="*/ 5524500 w 5762966"/>
                <a:gd name="connsiteY2" fmla="*/ 30183 h 1744683"/>
                <a:gd name="connsiteX3" fmla="*/ 5753100 w 5762966"/>
                <a:gd name="connsiteY3" fmla="*/ 315933 h 1744683"/>
                <a:gd name="connsiteX4" fmla="*/ 4914900 w 5762966"/>
                <a:gd name="connsiteY4" fmla="*/ 735033 h 1744683"/>
                <a:gd name="connsiteX5" fmla="*/ 3714750 w 5762966"/>
                <a:gd name="connsiteY5" fmla="*/ 1333203 h 1744683"/>
                <a:gd name="connsiteX6" fmla="*/ 876300 w 5762966"/>
                <a:gd name="connsiteY6" fmla="*/ 1744683 h 1744683"/>
                <a:gd name="connsiteX7" fmla="*/ 742950 w 5762966"/>
                <a:gd name="connsiteY7" fmla="*/ 1516083 h 1744683"/>
                <a:gd name="connsiteX8" fmla="*/ 361950 w 5762966"/>
                <a:gd name="connsiteY8" fmla="*/ 1592283 h 1744683"/>
                <a:gd name="connsiteX9" fmla="*/ 0 w 5762966"/>
                <a:gd name="connsiteY9" fmla="*/ 1516083 h 1744683"/>
                <a:gd name="connsiteX10" fmla="*/ 342900 w 5762966"/>
                <a:gd name="connsiteY10" fmla="*/ 1268433 h 1744683"/>
                <a:gd name="connsiteX11" fmla="*/ 3653790 w 5762966"/>
                <a:gd name="connsiteY11" fmla="*/ 651213 h 1744683"/>
                <a:gd name="connsiteX0" fmla="*/ 3653790 w 5769834"/>
                <a:gd name="connsiteY0" fmla="*/ 621057 h 1714527"/>
                <a:gd name="connsiteX1" fmla="*/ 4667250 w 5769834"/>
                <a:gd name="connsiteY1" fmla="*/ 411507 h 1714527"/>
                <a:gd name="connsiteX2" fmla="*/ 5524500 w 5769834"/>
                <a:gd name="connsiteY2" fmla="*/ 27 h 1714527"/>
                <a:gd name="connsiteX3" fmla="*/ 5753100 w 5769834"/>
                <a:gd name="connsiteY3" fmla="*/ 285777 h 1714527"/>
                <a:gd name="connsiteX4" fmla="*/ 4914900 w 5769834"/>
                <a:gd name="connsiteY4" fmla="*/ 704877 h 1714527"/>
                <a:gd name="connsiteX5" fmla="*/ 3714750 w 5769834"/>
                <a:gd name="connsiteY5" fmla="*/ 1303047 h 1714527"/>
                <a:gd name="connsiteX6" fmla="*/ 876300 w 5769834"/>
                <a:gd name="connsiteY6" fmla="*/ 1714527 h 1714527"/>
                <a:gd name="connsiteX7" fmla="*/ 742950 w 5769834"/>
                <a:gd name="connsiteY7" fmla="*/ 1485927 h 1714527"/>
                <a:gd name="connsiteX8" fmla="*/ 361950 w 5769834"/>
                <a:gd name="connsiteY8" fmla="*/ 1562127 h 1714527"/>
                <a:gd name="connsiteX9" fmla="*/ 0 w 5769834"/>
                <a:gd name="connsiteY9" fmla="*/ 1485927 h 1714527"/>
                <a:gd name="connsiteX10" fmla="*/ 342900 w 5769834"/>
                <a:gd name="connsiteY10" fmla="*/ 1238277 h 1714527"/>
                <a:gd name="connsiteX11" fmla="*/ 3653790 w 5769834"/>
                <a:gd name="connsiteY11" fmla="*/ 621057 h 1714527"/>
                <a:gd name="connsiteX0" fmla="*/ 3653790 w 5772936"/>
                <a:gd name="connsiteY0" fmla="*/ 622627 h 1716097"/>
                <a:gd name="connsiteX1" fmla="*/ 4667250 w 5772936"/>
                <a:gd name="connsiteY1" fmla="*/ 413077 h 1716097"/>
                <a:gd name="connsiteX2" fmla="*/ 5524500 w 5772936"/>
                <a:gd name="connsiteY2" fmla="*/ 1597 h 1716097"/>
                <a:gd name="connsiteX3" fmla="*/ 5753100 w 5772936"/>
                <a:gd name="connsiteY3" fmla="*/ 287347 h 1716097"/>
                <a:gd name="connsiteX4" fmla="*/ 4914900 w 5772936"/>
                <a:gd name="connsiteY4" fmla="*/ 706447 h 1716097"/>
                <a:gd name="connsiteX5" fmla="*/ 3714750 w 5772936"/>
                <a:gd name="connsiteY5" fmla="*/ 1304617 h 1716097"/>
                <a:gd name="connsiteX6" fmla="*/ 876300 w 5772936"/>
                <a:gd name="connsiteY6" fmla="*/ 1716097 h 1716097"/>
                <a:gd name="connsiteX7" fmla="*/ 742950 w 5772936"/>
                <a:gd name="connsiteY7" fmla="*/ 1487497 h 1716097"/>
                <a:gd name="connsiteX8" fmla="*/ 361950 w 5772936"/>
                <a:gd name="connsiteY8" fmla="*/ 1563697 h 1716097"/>
                <a:gd name="connsiteX9" fmla="*/ 0 w 5772936"/>
                <a:gd name="connsiteY9" fmla="*/ 1487497 h 1716097"/>
                <a:gd name="connsiteX10" fmla="*/ 342900 w 5772936"/>
                <a:gd name="connsiteY10" fmla="*/ 1239847 h 1716097"/>
                <a:gd name="connsiteX11" fmla="*/ 3653790 w 5772936"/>
                <a:gd name="connsiteY11" fmla="*/ 622627 h 1716097"/>
                <a:gd name="connsiteX0" fmla="*/ 3653790 w 5772936"/>
                <a:gd name="connsiteY0" fmla="*/ 622627 h 1716097"/>
                <a:gd name="connsiteX1" fmla="*/ 4667250 w 5772936"/>
                <a:gd name="connsiteY1" fmla="*/ 413077 h 1716097"/>
                <a:gd name="connsiteX2" fmla="*/ 5524500 w 5772936"/>
                <a:gd name="connsiteY2" fmla="*/ 1597 h 1716097"/>
                <a:gd name="connsiteX3" fmla="*/ 5753100 w 5772936"/>
                <a:gd name="connsiteY3" fmla="*/ 287347 h 1716097"/>
                <a:gd name="connsiteX4" fmla="*/ 4914900 w 5772936"/>
                <a:gd name="connsiteY4" fmla="*/ 706447 h 1716097"/>
                <a:gd name="connsiteX5" fmla="*/ 3714750 w 5772936"/>
                <a:gd name="connsiteY5" fmla="*/ 1304617 h 1716097"/>
                <a:gd name="connsiteX6" fmla="*/ 876300 w 5772936"/>
                <a:gd name="connsiteY6" fmla="*/ 1716097 h 1716097"/>
                <a:gd name="connsiteX7" fmla="*/ 742950 w 5772936"/>
                <a:gd name="connsiteY7" fmla="*/ 1487497 h 1716097"/>
                <a:gd name="connsiteX8" fmla="*/ 361950 w 5772936"/>
                <a:gd name="connsiteY8" fmla="*/ 1563697 h 1716097"/>
                <a:gd name="connsiteX9" fmla="*/ 0 w 5772936"/>
                <a:gd name="connsiteY9" fmla="*/ 1487497 h 1716097"/>
                <a:gd name="connsiteX10" fmla="*/ 342900 w 5772936"/>
                <a:gd name="connsiteY10" fmla="*/ 1239847 h 1716097"/>
                <a:gd name="connsiteX11" fmla="*/ 3653790 w 5772936"/>
                <a:gd name="connsiteY11" fmla="*/ 622627 h 1716097"/>
                <a:gd name="connsiteX0" fmla="*/ 3653790 w 5765276"/>
                <a:gd name="connsiteY0" fmla="*/ 622775 h 1716245"/>
                <a:gd name="connsiteX1" fmla="*/ 4652010 w 5765276"/>
                <a:gd name="connsiteY1" fmla="*/ 390365 h 1716245"/>
                <a:gd name="connsiteX2" fmla="*/ 5524500 w 5765276"/>
                <a:gd name="connsiteY2" fmla="*/ 1745 h 1716245"/>
                <a:gd name="connsiteX3" fmla="*/ 5753100 w 5765276"/>
                <a:gd name="connsiteY3" fmla="*/ 287495 h 1716245"/>
                <a:gd name="connsiteX4" fmla="*/ 4914900 w 5765276"/>
                <a:gd name="connsiteY4" fmla="*/ 706595 h 1716245"/>
                <a:gd name="connsiteX5" fmla="*/ 3714750 w 5765276"/>
                <a:gd name="connsiteY5" fmla="*/ 1304765 h 1716245"/>
                <a:gd name="connsiteX6" fmla="*/ 876300 w 5765276"/>
                <a:gd name="connsiteY6" fmla="*/ 1716245 h 1716245"/>
                <a:gd name="connsiteX7" fmla="*/ 742950 w 5765276"/>
                <a:gd name="connsiteY7" fmla="*/ 1487645 h 1716245"/>
                <a:gd name="connsiteX8" fmla="*/ 361950 w 5765276"/>
                <a:gd name="connsiteY8" fmla="*/ 1563845 h 1716245"/>
                <a:gd name="connsiteX9" fmla="*/ 0 w 5765276"/>
                <a:gd name="connsiteY9" fmla="*/ 1487645 h 1716245"/>
                <a:gd name="connsiteX10" fmla="*/ 342900 w 5765276"/>
                <a:gd name="connsiteY10" fmla="*/ 1239995 h 1716245"/>
                <a:gd name="connsiteX11" fmla="*/ 3653790 w 5765276"/>
                <a:gd name="connsiteY11" fmla="*/ 622775 h 1716245"/>
                <a:gd name="connsiteX0" fmla="*/ 3653790 w 5765372"/>
                <a:gd name="connsiteY0" fmla="*/ 622151 h 1715621"/>
                <a:gd name="connsiteX1" fmla="*/ 4644390 w 5765372"/>
                <a:gd name="connsiteY1" fmla="*/ 366881 h 1715621"/>
                <a:gd name="connsiteX2" fmla="*/ 5524500 w 5765372"/>
                <a:gd name="connsiteY2" fmla="*/ 1121 h 1715621"/>
                <a:gd name="connsiteX3" fmla="*/ 5753100 w 5765372"/>
                <a:gd name="connsiteY3" fmla="*/ 286871 h 1715621"/>
                <a:gd name="connsiteX4" fmla="*/ 4914900 w 5765372"/>
                <a:gd name="connsiteY4" fmla="*/ 705971 h 1715621"/>
                <a:gd name="connsiteX5" fmla="*/ 3714750 w 5765372"/>
                <a:gd name="connsiteY5" fmla="*/ 1304141 h 1715621"/>
                <a:gd name="connsiteX6" fmla="*/ 876300 w 5765372"/>
                <a:gd name="connsiteY6" fmla="*/ 1715621 h 1715621"/>
                <a:gd name="connsiteX7" fmla="*/ 742950 w 5765372"/>
                <a:gd name="connsiteY7" fmla="*/ 1487021 h 1715621"/>
                <a:gd name="connsiteX8" fmla="*/ 361950 w 5765372"/>
                <a:gd name="connsiteY8" fmla="*/ 1563221 h 1715621"/>
                <a:gd name="connsiteX9" fmla="*/ 0 w 5765372"/>
                <a:gd name="connsiteY9" fmla="*/ 1487021 h 1715621"/>
                <a:gd name="connsiteX10" fmla="*/ 342900 w 5765372"/>
                <a:gd name="connsiteY10" fmla="*/ 1239371 h 1715621"/>
                <a:gd name="connsiteX11" fmla="*/ 3653790 w 5765372"/>
                <a:gd name="connsiteY11" fmla="*/ 622151 h 1715621"/>
                <a:gd name="connsiteX0" fmla="*/ 3653790 w 5755723"/>
                <a:gd name="connsiteY0" fmla="*/ 622396 h 1715866"/>
                <a:gd name="connsiteX1" fmla="*/ 4644390 w 5755723"/>
                <a:gd name="connsiteY1" fmla="*/ 367126 h 1715866"/>
                <a:gd name="connsiteX2" fmla="*/ 5524500 w 5755723"/>
                <a:gd name="connsiteY2" fmla="*/ 1366 h 1715866"/>
                <a:gd name="connsiteX3" fmla="*/ 5753100 w 5755723"/>
                <a:gd name="connsiteY3" fmla="*/ 287116 h 1715866"/>
                <a:gd name="connsiteX4" fmla="*/ 4914900 w 5755723"/>
                <a:gd name="connsiteY4" fmla="*/ 706216 h 1715866"/>
                <a:gd name="connsiteX5" fmla="*/ 3714750 w 5755723"/>
                <a:gd name="connsiteY5" fmla="*/ 1304386 h 1715866"/>
                <a:gd name="connsiteX6" fmla="*/ 876300 w 5755723"/>
                <a:gd name="connsiteY6" fmla="*/ 1715866 h 1715866"/>
                <a:gd name="connsiteX7" fmla="*/ 742950 w 5755723"/>
                <a:gd name="connsiteY7" fmla="*/ 1487266 h 1715866"/>
                <a:gd name="connsiteX8" fmla="*/ 361950 w 5755723"/>
                <a:gd name="connsiteY8" fmla="*/ 1563466 h 1715866"/>
                <a:gd name="connsiteX9" fmla="*/ 0 w 5755723"/>
                <a:gd name="connsiteY9" fmla="*/ 1487266 h 1715866"/>
                <a:gd name="connsiteX10" fmla="*/ 342900 w 5755723"/>
                <a:gd name="connsiteY10" fmla="*/ 1239616 h 1715866"/>
                <a:gd name="connsiteX11" fmla="*/ 3653790 w 5755723"/>
                <a:gd name="connsiteY11" fmla="*/ 622396 h 1715866"/>
                <a:gd name="connsiteX0" fmla="*/ 3653790 w 5740932"/>
                <a:gd name="connsiteY0" fmla="*/ 622396 h 1715866"/>
                <a:gd name="connsiteX1" fmla="*/ 4644390 w 5740932"/>
                <a:gd name="connsiteY1" fmla="*/ 367126 h 1715866"/>
                <a:gd name="connsiteX2" fmla="*/ 5524500 w 5740932"/>
                <a:gd name="connsiteY2" fmla="*/ 1366 h 1715866"/>
                <a:gd name="connsiteX3" fmla="*/ 5737860 w 5740932"/>
                <a:gd name="connsiteY3" fmla="*/ 287116 h 1715866"/>
                <a:gd name="connsiteX4" fmla="*/ 4914900 w 5740932"/>
                <a:gd name="connsiteY4" fmla="*/ 706216 h 1715866"/>
                <a:gd name="connsiteX5" fmla="*/ 3714750 w 5740932"/>
                <a:gd name="connsiteY5" fmla="*/ 1304386 h 1715866"/>
                <a:gd name="connsiteX6" fmla="*/ 876300 w 5740932"/>
                <a:gd name="connsiteY6" fmla="*/ 1715866 h 1715866"/>
                <a:gd name="connsiteX7" fmla="*/ 742950 w 5740932"/>
                <a:gd name="connsiteY7" fmla="*/ 1487266 h 1715866"/>
                <a:gd name="connsiteX8" fmla="*/ 361950 w 5740932"/>
                <a:gd name="connsiteY8" fmla="*/ 1563466 h 1715866"/>
                <a:gd name="connsiteX9" fmla="*/ 0 w 5740932"/>
                <a:gd name="connsiteY9" fmla="*/ 1487266 h 1715866"/>
                <a:gd name="connsiteX10" fmla="*/ 342900 w 5740932"/>
                <a:gd name="connsiteY10" fmla="*/ 1239616 h 1715866"/>
                <a:gd name="connsiteX11" fmla="*/ 3653790 w 5740932"/>
                <a:gd name="connsiteY11" fmla="*/ 622396 h 1715866"/>
                <a:gd name="connsiteX0" fmla="*/ 3653790 w 5743933"/>
                <a:gd name="connsiteY0" fmla="*/ 624235 h 1717705"/>
                <a:gd name="connsiteX1" fmla="*/ 4644390 w 5743933"/>
                <a:gd name="connsiteY1" fmla="*/ 368965 h 1717705"/>
                <a:gd name="connsiteX2" fmla="*/ 5524500 w 5743933"/>
                <a:gd name="connsiteY2" fmla="*/ 3205 h 1717705"/>
                <a:gd name="connsiteX3" fmla="*/ 5737860 w 5743933"/>
                <a:gd name="connsiteY3" fmla="*/ 288955 h 1717705"/>
                <a:gd name="connsiteX4" fmla="*/ 4914900 w 5743933"/>
                <a:gd name="connsiteY4" fmla="*/ 708055 h 1717705"/>
                <a:gd name="connsiteX5" fmla="*/ 3714750 w 5743933"/>
                <a:gd name="connsiteY5" fmla="*/ 1306225 h 1717705"/>
                <a:gd name="connsiteX6" fmla="*/ 876300 w 5743933"/>
                <a:gd name="connsiteY6" fmla="*/ 1717705 h 1717705"/>
                <a:gd name="connsiteX7" fmla="*/ 742950 w 5743933"/>
                <a:gd name="connsiteY7" fmla="*/ 1489105 h 1717705"/>
                <a:gd name="connsiteX8" fmla="*/ 361950 w 5743933"/>
                <a:gd name="connsiteY8" fmla="*/ 1565305 h 1717705"/>
                <a:gd name="connsiteX9" fmla="*/ 0 w 5743933"/>
                <a:gd name="connsiteY9" fmla="*/ 1489105 h 1717705"/>
                <a:gd name="connsiteX10" fmla="*/ 342900 w 5743933"/>
                <a:gd name="connsiteY10" fmla="*/ 1241455 h 1717705"/>
                <a:gd name="connsiteX11" fmla="*/ 3653790 w 5743933"/>
                <a:gd name="connsiteY11" fmla="*/ 624235 h 1717705"/>
                <a:gd name="connsiteX0" fmla="*/ 3653790 w 5744457"/>
                <a:gd name="connsiteY0" fmla="*/ 621146 h 1714616"/>
                <a:gd name="connsiteX1" fmla="*/ 4644390 w 5744457"/>
                <a:gd name="connsiteY1" fmla="*/ 365876 h 1714616"/>
                <a:gd name="connsiteX2" fmla="*/ 5524500 w 5744457"/>
                <a:gd name="connsiteY2" fmla="*/ 116 h 1714616"/>
                <a:gd name="connsiteX3" fmla="*/ 5737860 w 5744457"/>
                <a:gd name="connsiteY3" fmla="*/ 285866 h 1714616"/>
                <a:gd name="connsiteX4" fmla="*/ 4914900 w 5744457"/>
                <a:gd name="connsiteY4" fmla="*/ 704966 h 1714616"/>
                <a:gd name="connsiteX5" fmla="*/ 3714750 w 5744457"/>
                <a:gd name="connsiteY5" fmla="*/ 1303136 h 1714616"/>
                <a:gd name="connsiteX6" fmla="*/ 876300 w 5744457"/>
                <a:gd name="connsiteY6" fmla="*/ 1714616 h 1714616"/>
                <a:gd name="connsiteX7" fmla="*/ 742950 w 5744457"/>
                <a:gd name="connsiteY7" fmla="*/ 1486016 h 1714616"/>
                <a:gd name="connsiteX8" fmla="*/ 361950 w 5744457"/>
                <a:gd name="connsiteY8" fmla="*/ 1562216 h 1714616"/>
                <a:gd name="connsiteX9" fmla="*/ 0 w 5744457"/>
                <a:gd name="connsiteY9" fmla="*/ 1486016 h 1714616"/>
                <a:gd name="connsiteX10" fmla="*/ 342900 w 5744457"/>
                <a:gd name="connsiteY10" fmla="*/ 1238366 h 1714616"/>
                <a:gd name="connsiteX11" fmla="*/ 3653790 w 5744457"/>
                <a:gd name="connsiteY11" fmla="*/ 621146 h 1714616"/>
                <a:gd name="connsiteX0" fmla="*/ 3653790 w 5750709"/>
                <a:gd name="connsiteY0" fmla="*/ 621099 h 1714569"/>
                <a:gd name="connsiteX1" fmla="*/ 4644390 w 5750709"/>
                <a:gd name="connsiteY1" fmla="*/ 365829 h 1714569"/>
                <a:gd name="connsiteX2" fmla="*/ 5524500 w 5750709"/>
                <a:gd name="connsiteY2" fmla="*/ 69 h 1714569"/>
                <a:gd name="connsiteX3" fmla="*/ 5737860 w 5750709"/>
                <a:gd name="connsiteY3" fmla="*/ 285819 h 1714569"/>
                <a:gd name="connsiteX4" fmla="*/ 4914900 w 5750709"/>
                <a:gd name="connsiteY4" fmla="*/ 704919 h 1714569"/>
                <a:gd name="connsiteX5" fmla="*/ 3714750 w 5750709"/>
                <a:gd name="connsiteY5" fmla="*/ 1303089 h 1714569"/>
                <a:gd name="connsiteX6" fmla="*/ 876300 w 5750709"/>
                <a:gd name="connsiteY6" fmla="*/ 1714569 h 1714569"/>
                <a:gd name="connsiteX7" fmla="*/ 742950 w 5750709"/>
                <a:gd name="connsiteY7" fmla="*/ 1485969 h 1714569"/>
                <a:gd name="connsiteX8" fmla="*/ 361950 w 5750709"/>
                <a:gd name="connsiteY8" fmla="*/ 1562169 h 1714569"/>
                <a:gd name="connsiteX9" fmla="*/ 0 w 5750709"/>
                <a:gd name="connsiteY9" fmla="*/ 1485969 h 1714569"/>
                <a:gd name="connsiteX10" fmla="*/ 342900 w 5750709"/>
                <a:gd name="connsiteY10" fmla="*/ 1238319 h 1714569"/>
                <a:gd name="connsiteX11" fmla="*/ 3653790 w 5750709"/>
                <a:gd name="connsiteY11" fmla="*/ 621099 h 1714569"/>
                <a:gd name="connsiteX0" fmla="*/ 3653790 w 5750709"/>
                <a:gd name="connsiteY0" fmla="*/ 621099 h 1714569"/>
                <a:gd name="connsiteX1" fmla="*/ 4644390 w 5750709"/>
                <a:gd name="connsiteY1" fmla="*/ 365829 h 1714569"/>
                <a:gd name="connsiteX2" fmla="*/ 5524500 w 5750709"/>
                <a:gd name="connsiteY2" fmla="*/ 69 h 1714569"/>
                <a:gd name="connsiteX3" fmla="*/ 5737860 w 5750709"/>
                <a:gd name="connsiteY3" fmla="*/ 285819 h 1714569"/>
                <a:gd name="connsiteX4" fmla="*/ 4914900 w 5750709"/>
                <a:gd name="connsiteY4" fmla="*/ 704919 h 1714569"/>
                <a:gd name="connsiteX5" fmla="*/ 3714750 w 5750709"/>
                <a:gd name="connsiteY5" fmla="*/ 1303089 h 1714569"/>
                <a:gd name="connsiteX6" fmla="*/ 876300 w 5750709"/>
                <a:gd name="connsiteY6" fmla="*/ 1714569 h 1714569"/>
                <a:gd name="connsiteX7" fmla="*/ 742950 w 5750709"/>
                <a:gd name="connsiteY7" fmla="*/ 1485969 h 1714569"/>
                <a:gd name="connsiteX8" fmla="*/ 361950 w 5750709"/>
                <a:gd name="connsiteY8" fmla="*/ 1562169 h 1714569"/>
                <a:gd name="connsiteX9" fmla="*/ 0 w 5750709"/>
                <a:gd name="connsiteY9" fmla="*/ 1485969 h 1714569"/>
                <a:gd name="connsiteX10" fmla="*/ 342900 w 5750709"/>
                <a:gd name="connsiteY10" fmla="*/ 1238319 h 1714569"/>
                <a:gd name="connsiteX11" fmla="*/ 3653790 w 5750709"/>
                <a:gd name="connsiteY11" fmla="*/ 621099 h 1714569"/>
                <a:gd name="connsiteX0" fmla="*/ 3653790 w 5750709"/>
                <a:gd name="connsiteY0" fmla="*/ 621099 h 1714569"/>
                <a:gd name="connsiteX1" fmla="*/ 4644390 w 5750709"/>
                <a:gd name="connsiteY1" fmla="*/ 365829 h 1714569"/>
                <a:gd name="connsiteX2" fmla="*/ 5524500 w 5750709"/>
                <a:gd name="connsiteY2" fmla="*/ 69 h 1714569"/>
                <a:gd name="connsiteX3" fmla="*/ 5737860 w 5750709"/>
                <a:gd name="connsiteY3" fmla="*/ 285819 h 1714569"/>
                <a:gd name="connsiteX4" fmla="*/ 4914900 w 5750709"/>
                <a:gd name="connsiteY4" fmla="*/ 704919 h 1714569"/>
                <a:gd name="connsiteX5" fmla="*/ 3714750 w 5750709"/>
                <a:gd name="connsiteY5" fmla="*/ 1303089 h 1714569"/>
                <a:gd name="connsiteX6" fmla="*/ 876300 w 5750709"/>
                <a:gd name="connsiteY6" fmla="*/ 1714569 h 1714569"/>
                <a:gd name="connsiteX7" fmla="*/ 742950 w 5750709"/>
                <a:gd name="connsiteY7" fmla="*/ 1485969 h 1714569"/>
                <a:gd name="connsiteX8" fmla="*/ 361950 w 5750709"/>
                <a:gd name="connsiteY8" fmla="*/ 1562169 h 1714569"/>
                <a:gd name="connsiteX9" fmla="*/ 0 w 5750709"/>
                <a:gd name="connsiteY9" fmla="*/ 1485969 h 1714569"/>
                <a:gd name="connsiteX10" fmla="*/ 342900 w 5750709"/>
                <a:gd name="connsiteY10" fmla="*/ 1238319 h 1714569"/>
                <a:gd name="connsiteX11" fmla="*/ 3653790 w 5750709"/>
                <a:gd name="connsiteY11" fmla="*/ 621099 h 1714569"/>
                <a:gd name="connsiteX0" fmla="*/ 3653790 w 5750709"/>
                <a:gd name="connsiteY0" fmla="*/ 621099 h 1714569"/>
                <a:gd name="connsiteX1" fmla="*/ 4644390 w 5750709"/>
                <a:gd name="connsiteY1" fmla="*/ 365829 h 1714569"/>
                <a:gd name="connsiteX2" fmla="*/ 5524500 w 5750709"/>
                <a:gd name="connsiteY2" fmla="*/ 69 h 1714569"/>
                <a:gd name="connsiteX3" fmla="*/ 5737860 w 5750709"/>
                <a:gd name="connsiteY3" fmla="*/ 285819 h 1714569"/>
                <a:gd name="connsiteX4" fmla="*/ 4914900 w 5750709"/>
                <a:gd name="connsiteY4" fmla="*/ 704919 h 1714569"/>
                <a:gd name="connsiteX5" fmla="*/ 3714750 w 5750709"/>
                <a:gd name="connsiteY5" fmla="*/ 1303089 h 1714569"/>
                <a:gd name="connsiteX6" fmla="*/ 876300 w 5750709"/>
                <a:gd name="connsiteY6" fmla="*/ 1714569 h 1714569"/>
                <a:gd name="connsiteX7" fmla="*/ 628650 w 5750709"/>
                <a:gd name="connsiteY7" fmla="*/ 1569789 h 1714569"/>
                <a:gd name="connsiteX8" fmla="*/ 361950 w 5750709"/>
                <a:gd name="connsiteY8" fmla="*/ 1562169 h 1714569"/>
                <a:gd name="connsiteX9" fmla="*/ 0 w 5750709"/>
                <a:gd name="connsiteY9" fmla="*/ 1485969 h 1714569"/>
                <a:gd name="connsiteX10" fmla="*/ 342900 w 5750709"/>
                <a:gd name="connsiteY10" fmla="*/ 1238319 h 1714569"/>
                <a:gd name="connsiteX11" fmla="*/ 3653790 w 5750709"/>
                <a:gd name="connsiteY11" fmla="*/ 621099 h 1714569"/>
                <a:gd name="connsiteX0" fmla="*/ 3657160 w 5754079"/>
                <a:gd name="connsiteY0" fmla="*/ 621099 h 1714569"/>
                <a:gd name="connsiteX1" fmla="*/ 4647760 w 5754079"/>
                <a:gd name="connsiteY1" fmla="*/ 365829 h 1714569"/>
                <a:gd name="connsiteX2" fmla="*/ 5527870 w 5754079"/>
                <a:gd name="connsiteY2" fmla="*/ 69 h 1714569"/>
                <a:gd name="connsiteX3" fmla="*/ 5741230 w 5754079"/>
                <a:gd name="connsiteY3" fmla="*/ 285819 h 1714569"/>
                <a:gd name="connsiteX4" fmla="*/ 4918270 w 5754079"/>
                <a:gd name="connsiteY4" fmla="*/ 704919 h 1714569"/>
                <a:gd name="connsiteX5" fmla="*/ 3718120 w 5754079"/>
                <a:gd name="connsiteY5" fmla="*/ 1303089 h 1714569"/>
                <a:gd name="connsiteX6" fmla="*/ 879670 w 5754079"/>
                <a:gd name="connsiteY6" fmla="*/ 1714569 h 1714569"/>
                <a:gd name="connsiteX7" fmla="*/ 632020 w 5754079"/>
                <a:gd name="connsiteY7" fmla="*/ 1569789 h 1714569"/>
                <a:gd name="connsiteX8" fmla="*/ 365320 w 5754079"/>
                <a:gd name="connsiteY8" fmla="*/ 1562169 h 1714569"/>
                <a:gd name="connsiteX9" fmla="*/ 3370 w 5754079"/>
                <a:gd name="connsiteY9" fmla="*/ 1485969 h 1714569"/>
                <a:gd name="connsiteX10" fmla="*/ 346270 w 5754079"/>
                <a:gd name="connsiteY10" fmla="*/ 1238319 h 1714569"/>
                <a:gd name="connsiteX11" fmla="*/ 3657160 w 5754079"/>
                <a:gd name="connsiteY11" fmla="*/ 621099 h 1714569"/>
                <a:gd name="connsiteX0" fmla="*/ 3655251 w 5752170"/>
                <a:gd name="connsiteY0" fmla="*/ 621099 h 1714569"/>
                <a:gd name="connsiteX1" fmla="*/ 4645851 w 5752170"/>
                <a:gd name="connsiteY1" fmla="*/ 365829 h 1714569"/>
                <a:gd name="connsiteX2" fmla="*/ 5525961 w 5752170"/>
                <a:gd name="connsiteY2" fmla="*/ 69 h 1714569"/>
                <a:gd name="connsiteX3" fmla="*/ 5739321 w 5752170"/>
                <a:gd name="connsiteY3" fmla="*/ 285819 h 1714569"/>
                <a:gd name="connsiteX4" fmla="*/ 4916361 w 5752170"/>
                <a:gd name="connsiteY4" fmla="*/ 704919 h 1714569"/>
                <a:gd name="connsiteX5" fmla="*/ 3716211 w 5752170"/>
                <a:gd name="connsiteY5" fmla="*/ 1303089 h 1714569"/>
                <a:gd name="connsiteX6" fmla="*/ 877761 w 5752170"/>
                <a:gd name="connsiteY6" fmla="*/ 1714569 h 1714569"/>
                <a:gd name="connsiteX7" fmla="*/ 630111 w 5752170"/>
                <a:gd name="connsiteY7" fmla="*/ 1569789 h 1714569"/>
                <a:gd name="connsiteX8" fmla="*/ 363411 w 5752170"/>
                <a:gd name="connsiteY8" fmla="*/ 1562169 h 1714569"/>
                <a:gd name="connsiteX9" fmla="*/ 1461 w 5752170"/>
                <a:gd name="connsiteY9" fmla="*/ 1485969 h 1714569"/>
                <a:gd name="connsiteX10" fmla="*/ 344361 w 5752170"/>
                <a:gd name="connsiteY10" fmla="*/ 1238319 h 1714569"/>
                <a:gd name="connsiteX11" fmla="*/ 3655251 w 5752170"/>
                <a:gd name="connsiteY11" fmla="*/ 621099 h 1714569"/>
                <a:gd name="connsiteX0" fmla="*/ 3653853 w 5750772"/>
                <a:gd name="connsiteY0" fmla="*/ 621099 h 1714569"/>
                <a:gd name="connsiteX1" fmla="*/ 4644453 w 5750772"/>
                <a:gd name="connsiteY1" fmla="*/ 365829 h 1714569"/>
                <a:gd name="connsiteX2" fmla="*/ 5524563 w 5750772"/>
                <a:gd name="connsiteY2" fmla="*/ 69 h 1714569"/>
                <a:gd name="connsiteX3" fmla="*/ 5737923 w 5750772"/>
                <a:gd name="connsiteY3" fmla="*/ 285819 h 1714569"/>
                <a:gd name="connsiteX4" fmla="*/ 4914963 w 5750772"/>
                <a:gd name="connsiteY4" fmla="*/ 704919 h 1714569"/>
                <a:gd name="connsiteX5" fmla="*/ 3714813 w 5750772"/>
                <a:gd name="connsiteY5" fmla="*/ 1303089 h 1714569"/>
                <a:gd name="connsiteX6" fmla="*/ 876363 w 5750772"/>
                <a:gd name="connsiteY6" fmla="*/ 1714569 h 1714569"/>
                <a:gd name="connsiteX7" fmla="*/ 628713 w 5750772"/>
                <a:gd name="connsiteY7" fmla="*/ 1569789 h 1714569"/>
                <a:gd name="connsiteX8" fmla="*/ 369633 w 5750772"/>
                <a:gd name="connsiteY8" fmla="*/ 1562169 h 1714569"/>
                <a:gd name="connsiteX9" fmla="*/ 63 w 5750772"/>
                <a:gd name="connsiteY9" fmla="*/ 1485969 h 1714569"/>
                <a:gd name="connsiteX10" fmla="*/ 342963 w 5750772"/>
                <a:gd name="connsiteY10" fmla="*/ 1238319 h 1714569"/>
                <a:gd name="connsiteX11" fmla="*/ 3653853 w 5750772"/>
                <a:gd name="connsiteY11" fmla="*/ 621099 h 1714569"/>
                <a:gd name="connsiteX0" fmla="*/ 3653853 w 5750772"/>
                <a:gd name="connsiteY0" fmla="*/ 621099 h 1714569"/>
                <a:gd name="connsiteX1" fmla="*/ 4644453 w 5750772"/>
                <a:gd name="connsiteY1" fmla="*/ 365829 h 1714569"/>
                <a:gd name="connsiteX2" fmla="*/ 5524563 w 5750772"/>
                <a:gd name="connsiteY2" fmla="*/ 69 h 1714569"/>
                <a:gd name="connsiteX3" fmla="*/ 5737923 w 5750772"/>
                <a:gd name="connsiteY3" fmla="*/ 285819 h 1714569"/>
                <a:gd name="connsiteX4" fmla="*/ 4914963 w 5750772"/>
                <a:gd name="connsiteY4" fmla="*/ 704919 h 1714569"/>
                <a:gd name="connsiteX5" fmla="*/ 3714813 w 5750772"/>
                <a:gd name="connsiteY5" fmla="*/ 1303089 h 1714569"/>
                <a:gd name="connsiteX6" fmla="*/ 876363 w 5750772"/>
                <a:gd name="connsiteY6" fmla="*/ 1714569 h 1714569"/>
                <a:gd name="connsiteX7" fmla="*/ 628713 w 5750772"/>
                <a:gd name="connsiteY7" fmla="*/ 1569789 h 1714569"/>
                <a:gd name="connsiteX8" fmla="*/ 369633 w 5750772"/>
                <a:gd name="connsiteY8" fmla="*/ 1562169 h 1714569"/>
                <a:gd name="connsiteX9" fmla="*/ 63 w 5750772"/>
                <a:gd name="connsiteY9" fmla="*/ 1485969 h 1714569"/>
                <a:gd name="connsiteX10" fmla="*/ 342963 w 5750772"/>
                <a:gd name="connsiteY10" fmla="*/ 1238319 h 1714569"/>
                <a:gd name="connsiteX11" fmla="*/ 3653853 w 5750772"/>
                <a:gd name="connsiteY11" fmla="*/ 621099 h 1714569"/>
                <a:gd name="connsiteX0" fmla="*/ 3653853 w 5750772"/>
                <a:gd name="connsiteY0" fmla="*/ 621099 h 1714569"/>
                <a:gd name="connsiteX1" fmla="*/ 4644453 w 5750772"/>
                <a:gd name="connsiteY1" fmla="*/ 365829 h 1714569"/>
                <a:gd name="connsiteX2" fmla="*/ 5524563 w 5750772"/>
                <a:gd name="connsiteY2" fmla="*/ 69 h 1714569"/>
                <a:gd name="connsiteX3" fmla="*/ 5737923 w 5750772"/>
                <a:gd name="connsiteY3" fmla="*/ 285819 h 1714569"/>
                <a:gd name="connsiteX4" fmla="*/ 4914963 w 5750772"/>
                <a:gd name="connsiteY4" fmla="*/ 704919 h 1714569"/>
                <a:gd name="connsiteX5" fmla="*/ 3714813 w 5750772"/>
                <a:gd name="connsiteY5" fmla="*/ 1303089 h 1714569"/>
                <a:gd name="connsiteX6" fmla="*/ 876363 w 5750772"/>
                <a:gd name="connsiteY6" fmla="*/ 1714569 h 1714569"/>
                <a:gd name="connsiteX7" fmla="*/ 628713 w 5750772"/>
                <a:gd name="connsiteY7" fmla="*/ 1569789 h 1714569"/>
                <a:gd name="connsiteX8" fmla="*/ 369633 w 5750772"/>
                <a:gd name="connsiteY8" fmla="*/ 1562169 h 1714569"/>
                <a:gd name="connsiteX9" fmla="*/ 63 w 5750772"/>
                <a:gd name="connsiteY9" fmla="*/ 1485969 h 1714569"/>
                <a:gd name="connsiteX10" fmla="*/ 342963 w 5750772"/>
                <a:gd name="connsiteY10" fmla="*/ 1238319 h 1714569"/>
                <a:gd name="connsiteX11" fmla="*/ 3653853 w 5750772"/>
                <a:gd name="connsiteY11" fmla="*/ 621099 h 1714569"/>
                <a:gd name="connsiteX0" fmla="*/ 3653903 w 5750822"/>
                <a:gd name="connsiteY0" fmla="*/ 621099 h 1714569"/>
                <a:gd name="connsiteX1" fmla="*/ 4644503 w 5750822"/>
                <a:gd name="connsiteY1" fmla="*/ 365829 h 1714569"/>
                <a:gd name="connsiteX2" fmla="*/ 5524613 w 5750822"/>
                <a:gd name="connsiteY2" fmla="*/ 69 h 1714569"/>
                <a:gd name="connsiteX3" fmla="*/ 5737973 w 5750822"/>
                <a:gd name="connsiteY3" fmla="*/ 285819 h 1714569"/>
                <a:gd name="connsiteX4" fmla="*/ 4915013 w 5750822"/>
                <a:gd name="connsiteY4" fmla="*/ 704919 h 1714569"/>
                <a:gd name="connsiteX5" fmla="*/ 3714863 w 5750822"/>
                <a:gd name="connsiteY5" fmla="*/ 1303089 h 1714569"/>
                <a:gd name="connsiteX6" fmla="*/ 876413 w 5750822"/>
                <a:gd name="connsiteY6" fmla="*/ 1714569 h 1714569"/>
                <a:gd name="connsiteX7" fmla="*/ 628763 w 5750822"/>
                <a:gd name="connsiteY7" fmla="*/ 1569789 h 1714569"/>
                <a:gd name="connsiteX8" fmla="*/ 369683 w 5750822"/>
                <a:gd name="connsiteY8" fmla="*/ 1562169 h 1714569"/>
                <a:gd name="connsiteX9" fmla="*/ 113 w 5750822"/>
                <a:gd name="connsiteY9" fmla="*/ 1485969 h 1714569"/>
                <a:gd name="connsiteX10" fmla="*/ 343013 w 5750822"/>
                <a:gd name="connsiteY10" fmla="*/ 1238319 h 1714569"/>
                <a:gd name="connsiteX11" fmla="*/ 3653903 w 5750822"/>
                <a:gd name="connsiteY11" fmla="*/ 621099 h 1714569"/>
                <a:gd name="connsiteX0" fmla="*/ 3653903 w 5750067"/>
                <a:gd name="connsiteY0" fmla="*/ 621073 h 1714543"/>
                <a:gd name="connsiteX1" fmla="*/ 4644503 w 5750067"/>
                <a:gd name="connsiteY1" fmla="*/ 365803 h 1714543"/>
                <a:gd name="connsiteX2" fmla="*/ 5524613 w 5750067"/>
                <a:gd name="connsiteY2" fmla="*/ 43 h 1714543"/>
                <a:gd name="connsiteX3" fmla="*/ 5737973 w 5750067"/>
                <a:gd name="connsiteY3" fmla="*/ 285793 h 1714543"/>
                <a:gd name="connsiteX4" fmla="*/ 5344511 w 5750067"/>
                <a:gd name="connsiteY4" fmla="*/ 500195 h 1714543"/>
                <a:gd name="connsiteX5" fmla="*/ 3714863 w 5750067"/>
                <a:gd name="connsiteY5" fmla="*/ 1303063 h 1714543"/>
                <a:gd name="connsiteX6" fmla="*/ 876413 w 5750067"/>
                <a:gd name="connsiteY6" fmla="*/ 1714543 h 1714543"/>
                <a:gd name="connsiteX7" fmla="*/ 628763 w 5750067"/>
                <a:gd name="connsiteY7" fmla="*/ 1569763 h 1714543"/>
                <a:gd name="connsiteX8" fmla="*/ 369683 w 5750067"/>
                <a:gd name="connsiteY8" fmla="*/ 1562143 h 1714543"/>
                <a:gd name="connsiteX9" fmla="*/ 113 w 5750067"/>
                <a:gd name="connsiteY9" fmla="*/ 1485943 h 1714543"/>
                <a:gd name="connsiteX10" fmla="*/ 343013 w 5750067"/>
                <a:gd name="connsiteY10" fmla="*/ 1238293 h 1714543"/>
                <a:gd name="connsiteX11" fmla="*/ 3653903 w 5750067"/>
                <a:gd name="connsiteY11" fmla="*/ 621073 h 1714543"/>
                <a:gd name="connsiteX0" fmla="*/ 3653903 w 5750067"/>
                <a:gd name="connsiteY0" fmla="*/ 621073 h 1714543"/>
                <a:gd name="connsiteX1" fmla="*/ 4644503 w 5750067"/>
                <a:gd name="connsiteY1" fmla="*/ 365803 h 1714543"/>
                <a:gd name="connsiteX2" fmla="*/ 5524613 w 5750067"/>
                <a:gd name="connsiteY2" fmla="*/ 43 h 1714543"/>
                <a:gd name="connsiteX3" fmla="*/ 5737973 w 5750067"/>
                <a:gd name="connsiteY3" fmla="*/ 285793 h 1714543"/>
                <a:gd name="connsiteX4" fmla="*/ 5344511 w 5750067"/>
                <a:gd name="connsiteY4" fmla="*/ 500195 h 1714543"/>
                <a:gd name="connsiteX5" fmla="*/ 4706612 w 5750067"/>
                <a:gd name="connsiteY5" fmla="*/ 1064249 h 1714543"/>
                <a:gd name="connsiteX6" fmla="*/ 876413 w 5750067"/>
                <a:gd name="connsiteY6" fmla="*/ 1714543 h 1714543"/>
                <a:gd name="connsiteX7" fmla="*/ 628763 w 5750067"/>
                <a:gd name="connsiteY7" fmla="*/ 1569763 h 1714543"/>
                <a:gd name="connsiteX8" fmla="*/ 369683 w 5750067"/>
                <a:gd name="connsiteY8" fmla="*/ 1562143 h 1714543"/>
                <a:gd name="connsiteX9" fmla="*/ 113 w 5750067"/>
                <a:gd name="connsiteY9" fmla="*/ 1485943 h 1714543"/>
                <a:gd name="connsiteX10" fmla="*/ 343013 w 5750067"/>
                <a:gd name="connsiteY10" fmla="*/ 1238293 h 1714543"/>
                <a:gd name="connsiteX11" fmla="*/ 3653903 w 5750067"/>
                <a:gd name="connsiteY11" fmla="*/ 621073 h 1714543"/>
                <a:gd name="connsiteX0" fmla="*/ 3653903 w 5750067"/>
                <a:gd name="connsiteY0" fmla="*/ 621073 h 1714543"/>
                <a:gd name="connsiteX1" fmla="*/ 4644503 w 5750067"/>
                <a:gd name="connsiteY1" fmla="*/ 365803 h 1714543"/>
                <a:gd name="connsiteX2" fmla="*/ 5524613 w 5750067"/>
                <a:gd name="connsiteY2" fmla="*/ 43 h 1714543"/>
                <a:gd name="connsiteX3" fmla="*/ 5737973 w 5750067"/>
                <a:gd name="connsiteY3" fmla="*/ 285793 h 1714543"/>
                <a:gd name="connsiteX4" fmla="*/ 5344511 w 5750067"/>
                <a:gd name="connsiteY4" fmla="*/ 500195 h 1714543"/>
                <a:gd name="connsiteX5" fmla="*/ 4644140 w 5750067"/>
                <a:gd name="connsiteY5" fmla="*/ 996016 h 1714543"/>
                <a:gd name="connsiteX6" fmla="*/ 876413 w 5750067"/>
                <a:gd name="connsiteY6" fmla="*/ 1714543 h 1714543"/>
                <a:gd name="connsiteX7" fmla="*/ 628763 w 5750067"/>
                <a:gd name="connsiteY7" fmla="*/ 1569763 h 1714543"/>
                <a:gd name="connsiteX8" fmla="*/ 369683 w 5750067"/>
                <a:gd name="connsiteY8" fmla="*/ 1562143 h 1714543"/>
                <a:gd name="connsiteX9" fmla="*/ 113 w 5750067"/>
                <a:gd name="connsiteY9" fmla="*/ 1485943 h 1714543"/>
                <a:gd name="connsiteX10" fmla="*/ 343013 w 5750067"/>
                <a:gd name="connsiteY10" fmla="*/ 1238293 h 1714543"/>
                <a:gd name="connsiteX11" fmla="*/ 3653903 w 5750067"/>
                <a:gd name="connsiteY11" fmla="*/ 621073 h 1714543"/>
                <a:gd name="connsiteX0" fmla="*/ 3653903 w 5750067"/>
                <a:gd name="connsiteY0" fmla="*/ 621073 h 1714543"/>
                <a:gd name="connsiteX1" fmla="*/ 4644503 w 5750067"/>
                <a:gd name="connsiteY1" fmla="*/ 365803 h 1714543"/>
                <a:gd name="connsiteX2" fmla="*/ 5524613 w 5750067"/>
                <a:gd name="connsiteY2" fmla="*/ 43 h 1714543"/>
                <a:gd name="connsiteX3" fmla="*/ 5737973 w 5750067"/>
                <a:gd name="connsiteY3" fmla="*/ 285793 h 1714543"/>
                <a:gd name="connsiteX4" fmla="*/ 5344511 w 5750067"/>
                <a:gd name="connsiteY4" fmla="*/ 500195 h 1714543"/>
                <a:gd name="connsiteX5" fmla="*/ 4659759 w 5750067"/>
                <a:gd name="connsiteY5" fmla="*/ 1018760 h 1714543"/>
                <a:gd name="connsiteX6" fmla="*/ 876413 w 5750067"/>
                <a:gd name="connsiteY6" fmla="*/ 1714543 h 1714543"/>
                <a:gd name="connsiteX7" fmla="*/ 628763 w 5750067"/>
                <a:gd name="connsiteY7" fmla="*/ 1569763 h 1714543"/>
                <a:gd name="connsiteX8" fmla="*/ 369683 w 5750067"/>
                <a:gd name="connsiteY8" fmla="*/ 1562143 h 1714543"/>
                <a:gd name="connsiteX9" fmla="*/ 113 w 5750067"/>
                <a:gd name="connsiteY9" fmla="*/ 1485943 h 1714543"/>
                <a:gd name="connsiteX10" fmla="*/ 343013 w 5750067"/>
                <a:gd name="connsiteY10" fmla="*/ 1238293 h 1714543"/>
                <a:gd name="connsiteX11" fmla="*/ 3653903 w 5750067"/>
                <a:gd name="connsiteY11" fmla="*/ 621073 h 1714543"/>
                <a:gd name="connsiteX0" fmla="*/ 3653903 w 5750067"/>
                <a:gd name="connsiteY0" fmla="*/ 621073 h 1714543"/>
                <a:gd name="connsiteX1" fmla="*/ 4644503 w 5750067"/>
                <a:gd name="connsiteY1" fmla="*/ 365803 h 1714543"/>
                <a:gd name="connsiteX2" fmla="*/ 5524613 w 5750067"/>
                <a:gd name="connsiteY2" fmla="*/ 43 h 1714543"/>
                <a:gd name="connsiteX3" fmla="*/ 5737973 w 5750067"/>
                <a:gd name="connsiteY3" fmla="*/ 285793 h 1714543"/>
                <a:gd name="connsiteX4" fmla="*/ 5344511 w 5750067"/>
                <a:gd name="connsiteY4" fmla="*/ 500195 h 1714543"/>
                <a:gd name="connsiteX5" fmla="*/ 4659759 w 5750067"/>
                <a:gd name="connsiteY5" fmla="*/ 1013074 h 1714543"/>
                <a:gd name="connsiteX6" fmla="*/ 876413 w 5750067"/>
                <a:gd name="connsiteY6" fmla="*/ 1714543 h 1714543"/>
                <a:gd name="connsiteX7" fmla="*/ 628763 w 5750067"/>
                <a:gd name="connsiteY7" fmla="*/ 1569763 h 1714543"/>
                <a:gd name="connsiteX8" fmla="*/ 369683 w 5750067"/>
                <a:gd name="connsiteY8" fmla="*/ 1562143 h 1714543"/>
                <a:gd name="connsiteX9" fmla="*/ 113 w 5750067"/>
                <a:gd name="connsiteY9" fmla="*/ 1485943 h 1714543"/>
                <a:gd name="connsiteX10" fmla="*/ 343013 w 5750067"/>
                <a:gd name="connsiteY10" fmla="*/ 1238293 h 1714543"/>
                <a:gd name="connsiteX11" fmla="*/ 3653903 w 5750067"/>
                <a:gd name="connsiteY11" fmla="*/ 621073 h 1714543"/>
                <a:gd name="connsiteX0" fmla="*/ 3653903 w 5750067"/>
                <a:gd name="connsiteY0" fmla="*/ 621073 h 1714543"/>
                <a:gd name="connsiteX1" fmla="*/ 4644503 w 5750067"/>
                <a:gd name="connsiteY1" fmla="*/ 365803 h 1714543"/>
                <a:gd name="connsiteX2" fmla="*/ 5524613 w 5750067"/>
                <a:gd name="connsiteY2" fmla="*/ 43 h 1714543"/>
                <a:gd name="connsiteX3" fmla="*/ 5737973 w 5750067"/>
                <a:gd name="connsiteY3" fmla="*/ 285793 h 1714543"/>
                <a:gd name="connsiteX4" fmla="*/ 5344511 w 5750067"/>
                <a:gd name="connsiteY4" fmla="*/ 500195 h 1714543"/>
                <a:gd name="connsiteX5" fmla="*/ 4659759 w 5750067"/>
                <a:gd name="connsiteY5" fmla="*/ 1013074 h 1714543"/>
                <a:gd name="connsiteX6" fmla="*/ 876413 w 5750067"/>
                <a:gd name="connsiteY6" fmla="*/ 1714543 h 1714543"/>
                <a:gd name="connsiteX7" fmla="*/ 628763 w 5750067"/>
                <a:gd name="connsiteY7" fmla="*/ 1569763 h 1714543"/>
                <a:gd name="connsiteX8" fmla="*/ 369683 w 5750067"/>
                <a:gd name="connsiteY8" fmla="*/ 1562143 h 1714543"/>
                <a:gd name="connsiteX9" fmla="*/ 113 w 5750067"/>
                <a:gd name="connsiteY9" fmla="*/ 1485943 h 1714543"/>
                <a:gd name="connsiteX10" fmla="*/ 343013 w 5750067"/>
                <a:gd name="connsiteY10" fmla="*/ 1238293 h 1714543"/>
                <a:gd name="connsiteX11" fmla="*/ 3653903 w 5750067"/>
                <a:gd name="connsiteY11" fmla="*/ 621073 h 1714543"/>
                <a:gd name="connsiteX0" fmla="*/ 3653903 w 5750067"/>
                <a:gd name="connsiteY0" fmla="*/ 621073 h 1714543"/>
                <a:gd name="connsiteX1" fmla="*/ 4644503 w 5750067"/>
                <a:gd name="connsiteY1" fmla="*/ 365803 h 1714543"/>
                <a:gd name="connsiteX2" fmla="*/ 5524613 w 5750067"/>
                <a:gd name="connsiteY2" fmla="*/ 43 h 1714543"/>
                <a:gd name="connsiteX3" fmla="*/ 5737973 w 5750067"/>
                <a:gd name="connsiteY3" fmla="*/ 285793 h 1714543"/>
                <a:gd name="connsiteX4" fmla="*/ 5344511 w 5750067"/>
                <a:gd name="connsiteY4" fmla="*/ 500195 h 1714543"/>
                <a:gd name="connsiteX5" fmla="*/ 4659759 w 5750067"/>
                <a:gd name="connsiteY5" fmla="*/ 1013074 h 1714543"/>
                <a:gd name="connsiteX6" fmla="*/ 876413 w 5750067"/>
                <a:gd name="connsiteY6" fmla="*/ 1714543 h 1714543"/>
                <a:gd name="connsiteX7" fmla="*/ 628763 w 5750067"/>
                <a:gd name="connsiteY7" fmla="*/ 1569763 h 1714543"/>
                <a:gd name="connsiteX8" fmla="*/ 369683 w 5750067"/>
                <a:gd name="connsiteY8" fmla="*/ 1562143 h 1714543"/>
                <a:gd name="connsiteX9" fmla="*/ 113 w 5750067"/>
                <a:gd name="connsiteY9" fmla="*/ 1485943 h 1714543"/>
                <a:gd name="connsiteX10" fmla="*/ 343013 w 5750067"/>
                <a:gd name="connsiteY10" fmla="*/ 1238293 h 1714543"/>
                <a:gd name="connsiteX11" fmla="*/ 3653903 w 5750067"/>
                <a:gd name="connsiteY11" fmla="*/ 621073 h 1714543"/>
                <a:gd name="connsiteX0" fmla="*/ 3653903 w 5750067"/>
                <a:gd name="connsiteY0" fmla="*/ 621073 h 1714543"/>
                <a:gd name="connsiteX1" fmla="*/ 4644503 w 5750067"/>
                <a:gd name="connsiteY1" fmla="*/ 365803 h 1714543"/>
                <a:gd name="connsiteX2" fmla="*/ 5524613 w 5750067"/>
                <a:gd name="connsiteY2" fmla="*/ 43 h 1714543"/>
                <a:gd name="connsiteX3" fmla="*/ 5737973 w 5750067"/>
                <a:gd name="connsiteY3" fmla="*/ 285793 h 1714543"/>
                <a:gd name="connsiteX4" fmla="*/ 5344511 w 5750067"/>
                <a:gd name="connsiteY4" fmla="*/ 500195 h 1714543"/>
                <a:gd name="connsiteX5" fmla="*/ 4659759 w 5750067"/>
                <a:gd name="connsiteY5" fmla="*/ 1013074 h 1714543"/>
                <a:gd name="connsiteX6" fmla="*/ 876413 w 5750067"/>
                <a:gd name="connsiteY6" fmla="*/ 1714543 h 1714543"/>
                <a:gd name="connsiteX7" fmla="*/ 628763 w 5750067"/>
                <a:gd name="connsiteY7" fmla="*/ 1569763 h 1714543"/>
                <a:gd name="connsiteX8" fmla="*/ 369683 w 5750067"/>
                <a:gd name="connsiteY8" fmla="*/ 1562143 h 1714543"/>
                <a:gd name="connsiteX9" fmla="*/ 113 w 5750067"/>
                <a:gd name="connsiteY9" fmla="*/ 1485943 h 1714543"/>
                <a:gd name="connsiteX10" fmla="*/ 343013 w 5750067"/>
                <a:gd name="connsiteY10" fmla="*/ 1238293 h 1714543"/>
                <a:gd name="connsiteX11" fmla="*/ 3653903 w 5750067"/>
                <a:gd name="connsiteY11" fmla="*/ 621073 h 1714543"/>
                <a:gd name="connsiteX0" fmla="*/ 3653903 w 5747378"/>
                <a:gd name="connsiteY0" fmla="*/ 621073 h 1714543"/>
                <a:gd name="connsiteX1" fmla="*/ 4644503 w 5747378"/>
                <a:gd name="connsiteY1" fmla="*/ 365803 h 1714543"/>
                <a:gd name="connsiteX2" fmla="*/ 5524613 w 5747378"/>
                <a:gd name="connsiteY2" fmla="*/ 43 h 1714543"/>
                <a:gd name="connsiteX3" fmla="*/ 5737973 w 5747378"/>
                <a:gd name="connsiteY3" fmla="*/ 285793 h 1714543"/>
                <a:gd name="connsiteX4" fmla="*/ 5383556 w 5747378"/>
                <a:gd name="connsiteY4" fmla="*/ 494509 h 1714543"/>
                <a:gd name="connsiteX5" fmla="*/ 4659759 w 5747378"/>
                <a:gd name="connsiteY5" fmla="*/ 1013074 h 1714543"/>
                <a:gd name="connsiteX6" fmla="*/ 876413 w 5747378"/>
                <a:gd name="connsiteY6" fmla="*/ 1714543 h 1714543"/>
                <a:gd name="connsiteX7" fmla="*/ 628763 w 5747378"/>
                <a:gd name="connsiteY7" fmla="*/ 1569763 h 1714543"/>
                <a:gd name="connsiteX8" fmla="*/ 369683 w 5747378"/>
                <a:gd name="connsiteY8" fmla="*/ 1562143 h 1714543"/>
                <a:gd name="connsiteX9" fmla="*/ 113 w 5747378"/>
                <a:gd name="connsiteY9" fmla="*/ 1485943 h 1714543"/>
                <a:gd name="connsiteX10" fmla="*/ 343013 w 5747378"/>
                <a:gd name="connsiteY10" fmla="*/ 1238293 h 1714543"/>
                <a:gd name="connsiteX11" fmla="*/ 3653903 w 5747378"/>
                <a:gd name="connsiteY11" fmla="*/ 621073 h 1714543"/>
                <a:gd name="connsiteX0" fmla="*/ 3653903 w 5744178"/>
                <a:gd name="connsiteY0" fmla="*/ 621073 h 1714543"/>
                <a:gd name="connsiteX1" fmla="*/ 4644503 w 5744178"/>
                <a:gd name="connsiteY1" fmla="*/ 365803 h 1714543"/>
                <a:gd name="connsiteX2" fmla="*/ 5524613 w 5744178"/>
                <a:gd name="connsiteY2" fmla="*/ 43 h 1714543"/>
                <a:gd name="connsiteX3" fmla="*/ 5737973 w 5744178"/>
                <a:gd name="connsiteY3" fmla="*/ 285793 h 1714543"/>
                <a:gd name="connsiteX4" fmla="*/ 5383556 w 5744178"/>
                <a:gd name="connsiteY4" fmla="*/ 494509 h 1714543"/>
                <a:gd name="connsiteX5" fmla="*/ 4659759 w 5744178"/>
                <a:gd name="connsiteY5" fmla="*/ 1013074 h 1714543"/>
                <a:gd name="connsiteX6" fmla="*/ 876413 w 5744178"/>
                <a:gd name="connsiteY6" fmla="*/ 1714543 h 1714543"/>
                <a:gd name="connsiteX7" fmla="*/ 628763 w 5744178"/>
                <a:gd name="connsiteY7" fmla="*/ 1569763 h 1714543"/>
                <a:gd name="connsiteX8" fmla="*/ 369683 w 5744178"/>
                <a:gd name="connsiteY8" fmla="*/ 1562143 h 1714543"/>
                <a:gd name="connsiteX9" fmla="*/ 113 w 5744178"/>
                <a:gd name="connsiteY9" fmla="*/ 1485943 h 1714543"/>
                <a:gd name="connsiteX10" fmla="*/ 343013 w 5744178"/>
                <a:gd name="connsiteY10" fmla="*/ 1238293 h 1714543"/>
                <a:gd name="connsiteX11" fmla="*/ 3653903 w 5744178"/>
                <a:gd name="connsiteY11" fmla="*/ 621073 h 1714543"/>
                <a:gd name="connsiteX0" fmla="*/ 3653903 w 5777392"/>
                <a:gd name="connsiteY0" fmla="*/ 621079 h 1714549"/>
                <a:gd name="connsiteX1" fmla="*/ 4644503 w 5777392"/>
                <a:gd name="connsiteY1" fmla="*/ 365809 h 1714549"/>
                <a:gd name="connsiteX2" fmla="*/ 5524613 w 5777392"/>
                <a:gd name="connsiteY2" fmla="*/ 49 h 1714549"/>
                <a:gd name="connsiteX3" fmla="*/ 5737973 w 5777392"/>
                <a:gd name="connsiteY3" fmla="*/ 285799 h 1714549"/>
                <a:gd name="connsiteX4" fmla="*/ 5383556 w 5777392"/>
                <a:gd name="connsiteY4" fmla="*/ 494515 h 1714549"/>
                <a:gd name="connsiteX5" fmla="*/ 4659759 w 5777392"/>
                <a:gd name="connsiteY5" fmla="*/ 1013080 h 1714549"/>
                <a:gd name="connsiteX6" fmla="*/ 876413 w 5777392"/>
                <a:gd name="connsiteY6" fmla="*/ 1714549 h 1714549"/>
                <a:gd name="connsiteX7" fmla="*/ 628763 w 5777392"/>
                <a:gd name="connsiteY7" fmla="*/ 1569769 h 1714549"/>
                <a:gd name="connsiteX8" fmla="*/ 369683 w 5777392"/>
                <a:gd name="connsiteY8" fmla="*/ 1562149 h 1714549"/>
                <a:gd name="connsiteX9" fmla="*/ 113 w 5777392"/>
                <a:gd name="connsiteY9" fmla="*/ 1485949 h 1714549"/>
                <a:gd name="connsiteX10" fmla="*/ 343013 w 5777392"/>
                <a:gd name="connsiteY10" fmla="*/ 1238299 h 1714549"/>
                <a:gd name="connsiteX11" fmla="*/ 3653903 w 5777392"/>
                <a:gd name="connsiteY11" fmla="*/ 621079 h 1714549"/>
                <a:gd name="connsiteX0" fmla="*/ 3653903 w 5741579"/>
                <a:gd name="connsiteY0" fmla="*/ 598334 h 1691804"/>
                <a:gd name="connsiteX1" fmla="*/ 4644503 w 5741579"/>
                <a:gd name="connsiteY1" fmla="*/ 343064 h 1691804"/>
                <a:gd name="connsiteX2" fmla="*/ 5485568 w 5741579"/>
                <a:gd name="connsiteY2" fmla="*/ 48 h 1691804"/>
                <a:gd name="connsiteX3" fmla="*/ 5737973 w 5741579"/>
                <a:gd name="connsiteY3" fmla="*/ 263054 h 1691804"/>
                <a:gd name="connsiteX4" fmla="*/ 5383556 w 5741579"/>
                <a:gd name="connsiteY4" fmla="*/ 471770 h 1691804"/>
                <a:gd name="connsiteX5" fmla="*/ 4659759 w 5741579"/>
                <a:gd name="connsiteY5" fmla="*/ 990335 h 1691804"/>
                <a:gd name="connsiteX6" fmla="*/ 876413 w 5741579"/>
                <a:gd name="connsiteY6" fmla="*/ 1691804 h 1691804"/>
                <a:gd name="connsiteX7" fmla="*/ 628763 w 5741579"/>
                <a:gd name="connsiteY7" fmla="*/ 1547024 h 1691804"/>
                <a:gd name="connsiteX8" fmla="*/ 369683 w 5741579"/>
                <a:gd name="connsiteY8" fmla="*/ 1539404 h 1691804"/>
                <a:gd name="connsiteX9" fmla="*/ 113 w 5741579"/>
                <a:gd name="connsiteY9" fmla="*/ 1463204 h 1691804"/>
                <a:gd name="connsiteX10" fmla="*/ 343013 w 5741579"/>
                <a:gd name="connsiteY10" fmla="*/ 1215554 h 1691804"/>
                <a:gd name="connsiteX11" fmla="*/ 3653903 w 5741579"/>
                <a:gd name="connsiteY11" fmla="*/ 598334 h 1691804"/>
                <a:gd name="connsiteX0" fmla="*/ 3653903 w 5770890"/>
                <a:gd name="connsiteY0" fmla="*/ 599952 h 1693422"/>
                <a:gd name="connsiteX1" fmla="*/ 4644503 w 5770890"/>
                <a:gd name="connsiteY1" fmla="*/ 344682 h 1693422"/>
                <a:gd name="connsiteX2" fmla="*/ 5485568 w 5770890"/>
                <a:gd name="connsiteY2" fmla="*/ 1666 h 1693422"/>
                <a:gd name="connsiteX3" fmla="*/ 5769209 w 5770890"/>
                <a:gd name="connsiteY3" fmla="*/ 224870 h 1693422"/>
                <a:gd name="connsiteX4" fmla="*/ 5383556 w 5770890"/>
                <a:gd name="connsiteY4" fmla="*/ 473388 h 1693422"/>
                <a:gd name="connsiteX5" fmla="*/ 4659759 w 5770890"/>
                <a:gd name="connsiteY5" fmla="*/ 991953 h 1693422"/>
                <a:gd name="connsiteX6" fmla="*/ 876413 w 5770890"/>
                <a:gd name="connsiteY6" fmla="*/ 1693422 h 1693422"/>
                <a:gd name="connsiteX7" fmla="*/ 628763 w 5770890"/>
                <a:gd name="connsiteY7" fmla="*/ 1548642 h 1693422"/>
                <a:gd name="connsiteX8" fmla="*/ 369683 w 5770890"/>
                <a:gd name="connsiteY8" fmla="*/ 1541022 h 1693422"/>
                <a:gd name="connsiteX9" fmla="*/ 113 w 5770890"/>
                <a:gd name="connsiteY9" fmla="*/ 1464822 h 1693422"/>
                <a:gd name="connsiteX10" fmla="*/ 343013 w 5770890"/>
                <a:gd name="connsiteY10" fmla="*/ 1217172 h 1693422"/>
                <a:gd name="connsiteX11" fmla="*/ 3653903 w 5770890"/>
                <a:gd name="connsiteY11" fmla="*/ 599952 h 1693422"/>
                <a:gd name="connsiteX0" fmla="*/ 3653903 w 5770865"/>
                <a:gd name="connsiteY0" fmla="*/ 602519 h 1695989"/>
                <a:gd name="connsiteX1" fmla="*/ 4644503 w 5770865"/>
                <a:gd name="connsiteY1" fmla="*/ 347249 h 1695989"/>
                <a:gd name="connsiteX2" fmla="*/ 5485568 w 5770865"/>
                <a:gd name="connsiteY2" fmla="*/ 4233 h 1695989"/>
                <a:gd name="connsiteX3" fmla="*/ 5769209 w 5770865"/>
                <a:gd name="connsiteY3" fmla="*/ 227437 h 1695989"/>
                <a:gd name="connsiteX4" fmla="*/ 5383556 w 5770865"/>
                <a:gd name="connsiteY4" fmla="*/ 475955 h 1695989"/>
                <a:gd name="connsiteX5" fmla="*/ 4659759 w 5770865"/>
                <a:gd name="connsiteY5" fmla="*/ 994520 h 1695989"/>
                <a:gd name="connsiteX6" fmla="*/ 876413 w 5770865"/>
                <a:gd name="connsiteY6" fmla="*/ 1695989 h 1695989"/>
                <a:gd name="connsiteX7" fmla="*/ 628763 w 5770865"/>
                <a:gd name="connsiteY7" fmla="*/ 1551209 h 1695989"/>
                <a:gd name="connsiteX8" fmla="*/ 369683 w 5770865"/>
                <a:gd name="connsiteY8" fmla="*/ 1543589 h 1695989"/>
                <a:gd name="connsiteX9" fmla="*/ 113 w 5770865"/>
                <a:gd name="connsiteY9" fmla="*/ 1467389 h 1695989"/>
                <a:gd name="connsiteX10" fmla="*/ 343013 w 5770865"/>
                <a:gd name="connsiteY10" fmla="*/ 1219739 h 1695989"/>
                <a:gd name="connsiteX11" fmla="*/ 3653903 w 5770865"/>
                <a:gd name="connsiteY11" fmla="*/ 602519 h 1695989"/>
                <a:gd name="connsiteX0" fmla="*/ 3653903 w 5770860"/>
                <a:gd name="connsiteY0" fmla="*/ 603058 h 1696528"/>
                <a:gd name="connsiteX1" fmla="*/ 4644503 w 5770860"/>
                <a:gd name="connsiteY1" fmla="*/ 347788 h 1696528"/>
                <a:gd name="connsiteX2" fmla="*/ 5485568 w 5770860"/>
                <a:gd name="connsiteY2" fmla="*/ 4772 h 1696528"/>
                <a:gd name="connsiteX3" fmla="*/ 5769209 w 5770860"/>
                <a:gd name="connsiteY3" fmla="*/ 227976 h 1696528"/>
                <a:gd name="connsiteX4" fmla="*/ 5383556 w 5770860"/>
                <a:gd name="connsiteY4" fmla="*/ 476494 h 1696528"/>
                <a:gd name="connsiteX5" fmla="*/ 4659759 w 5770860"/>
                <a:gd name="connsiteY5" fmla="*/ 995059 h 1696528"/>
                <a:gd name="connsiteX6" fmla="*/ 876413 w 5770860"/>
                <a:gd name="connsiteY6" fmla="*/ 1696528 h 1696528"/>
                <a:gd name="connsiteX7" fmla="*/ 628763 w 5770860"/>
                <a:gd name="connsiteY7" fmla="*/ 1551748 h 1696528"/>
                <a:gd name="connsiteX8" fmla="*/ 369683 w 5770860"/>
                <a:gd name="connsiteY8" fmla="*/ 1544128 h 1696528"/>
                <a:gd name="connsiteX9" fmla="*/ 113 w 5770860"/>
                <a:gd name="connsiteY9" fmla="*/ 1467928 h 1696528"/>
                <a:gd name="connsiteX10" fmla="*/ 343013 w 5770860"/>
                <a:gd name="connsiteY10" fmla="*/ 1220278 h 1696528"/>
                <a:gd name="connsiteX11" fmla="*/ 3653903 w 5770860"/>
                <a:gd name="connsiteY11" fmla="*/ 603058 h 1696528"/>
                <a:gd name="connsiteX0" fmla="*/ 3653903 w 5771664"/>
                <a:gd name="connsiteY0" fmla="*/ 598312 h 1691782"/>
                <a:gd name="connsiteX1" fmla="*/ 4644503 w 5771664"/>
                <a:gd name="connsiteY1" fmla="*/ 343042 h 1691782"/>
                <a:gd name="connsiteX2" fmla="*/ 5485568 w 5771664"/>
                <a:gd name="connsiteY2" fmla="*/ 26 h 1691782"/>
                <a:gd name="connsiteX3" fmla="*/ 5769209 w 5771664"/>
                <a:gd name="connsiteY3" fmla="*/ 223230 h 1691782"/>
                <a:gd name="connsiteX4" fmla="*/ 5383556 w 5771664"/>
                <a:gd name="connsiteY4" fmla="*/ 471748 h 1691782"/>
                <a:gd name="connsiteX5" fmla="*/ 4659759 w 5771664"/>
                <a:gd name="connsiteY5" fmla="*/ 990313 h 1691782"/>
                <a:gd name="connsiteX6" fmla="*/ 876413 w 5771664"/>
                <a:gd name="connsiteY6" fmla="*/ 1691782 h 1691782"/>
                <a:gd name="connsiteX7" fmla="*/ 628763 w 5771664"/>
                <a:gd name="connsiteY7" fmla="*/ 1547002 h 1691782"/>
                <a:gd name="connsiteX8" fmla="*/ 369683 w 5771664"/>
                <a:gd name="connsiteY8" fmla="*/ 1539382 h 1691782"/>
                <a:gd name="connsiteX9" fmla="*/ 113 w 5771664"/>
                <a:gd name="connsiteY9" fmla="*/ 1463182 h 1691782"/>
                <a:gd name="connsiteX10" fmla="*/ 343013 w 5771664"/>
                <a:gd name="connsiteY10" fmla="*/ 1215532 h 1691782"/>
                <a:gd name="connsiteX11" fmla="*/ 3653903 w 5771664"/>
                <a:gd name="connsiteY11" fmla="*/ 598312 h 1691782"/>
                <a:gd name="connsiteX0" fmla="*/ 3653903 w 5771664"/>
                <a:gd name="connsiteY0" fmla="*/ 598312 h 1691782"/>
                <a:gd name="connsiteX1" fmla="*/ 4644503 w 5771664"/>
                <a:gd name="connsiteY1" fmla="*/ 343042 h 1691782"/>
                <a:gd name="connsiteX2" fmla="*/ 5485568 w 5771664"/>
                <a:gd name="connsiteY2" fmla="*/ 26 h 1691782"/>
                <a:gd name="connsiteX3" fmla="*/ 5769209 w 5771664"/>
                <a:gd name="connsiteY3" fmla="*/ 223230 h 1691782"/>
                <a:gd name="connsiteX4" fmla="*/ 5383556 w 5771664"/>
                <a:gd name="connsiteY4" fmla="*/ 471748 h 1691782"/>
                <a:gd name="connsiteX5" fmla="*/ 4620897 w 5771664"/>
                <a:gd name="connsiteY5" fmla="*/ 1084637 h 1691782"/>
                <a:gd name="connsiteX6" fmla="*/ 876413 w 5771664"/>
                <a:gd name="connsiteY6" fmla="*/ 1691782 h 1691782"/>
                <a:gd name="connsiteX7" fmla="*/ 628763 w 5771664"/>
                <a:gd name="connsiteY7" fmla="*/ 1547002 h 1691782"/>
                <a:gd name="connsiteX8" fmla="*/ 369683 w 5771664"/>
                <a:gd name="connsiteY8" fmla="*/ 1539382 h 1691782"/>
                <a:gd name="connsiteX9" fmla="*/ 113 w 5771664"/>
                <a:gd name="connsiteY9" fmla="*/ 1463182 h 1691782"/>
                <a:gd name="connsiteX10" fmla="*/ 343013 w 5771664"/>
                <a:gd name="connsiteY10" fmla="*/ 1215532 h 1691782"/>
                <a:gd name="connsiteX11" fmla="*/ 3653903 w 5771664"/>
                <a:gd name="connsiteY11" fmla="*/ 598312 h 1691782"/>
                <a:gd name="connsiteX0" fmla="*/ 3653903 w 5771664"/>
                <a:gd name="connsiteY0" fmla="*/ 598312 h 1720079"/>
                <a:gd name="connsiteX1" fmla="*/ 4644503 w 5771664"/>
                <a:gd name="connsiteY1" fmla="*/ 343042 h 1720079"/>
                <a:gd name="connsiteX2" fmla="*/ 5485568 w 5771664"/>
                <a:gd name="connsiteY2" fmla="*/ 26 h 1720079"/>
                <a:gd name="connsiteX3" fmla="*/ 5769209 w 5771664"/>
                <a:gd name="connsiteY3" fmla="*/ 223230 h 1720079"/>
                <a:gd name="connsiteX4" fmla="*/ 5383556 w 5771664"/>
                <a:gd name="connsiteY4" fmla="*/ 471748 h 1720079"/>
                <a:gd name="connsiteX5" fmla="*/ 4620897 w 5771664"/>
                <a:gd name="connsiteY5" fmla="*/ 1084637 h 1720079"/>
                <a:gd name="connsiteX6" fmla="*/ 973569 w 5771664"/>
                <a:gd name="connsiteY6" fmla="*/ 1720079 h 1720079"/>
                <a:gd name="connsiteX7" fmla="*/ 628763 w 5771664"/>
                <a:gd name="connsiteY7" fmla="*/ 1547002 h 1720079"/>
                <a:gd name="connsiteX8" fmla="*/ 369683 w 5771664"/>
                <a:gd name="connsiteY8" fmla="*/ 1539382 h 1720079"/>
                <a:gd name="connsiteX9" fmla="*/ 113 w 5771664"/>
                <a:gd name="connsiteY9" fmla="*/ 1463182 h 1720079"/>
                <a:gd name="connsiteX10" fmla="*/ 343013 w 5771664"/>
                <a:gd name="connsiteY10" fmla="*/ 1215532 h 1720079"/>
                <a:gd name="connsiteX11" fmla="*/ 3653903 w 5771664"/>
                <a:gd name="connsiteY11" fmla="*/ 598312 h 1720079"/>
                <a:gd name="connsiteX0" fmla="*/ 3653903 w 5771664"/>
                <a:gd name="connsiteY0" fmla="*/ 598312 h 1710647"/>
                <a:gd name="connsiteX1" fmla="*/ 4644503 w 5771664"/>
                <a:gd name="connsiteY1" fmla="*/ 343042 h 1710647"/>
                <a:gd name="connsiteX2" fmla="*/ 5485568 w 5771664"/>
                <a:gd name="connsiteY2" fmla="*/ 26 h 1710647"/>
                <a:gd name="connsiteX3" fmla="*/ 5769209 w 5771664"/>
                <a:gd name="connsiteY3" fmla="*/ 223230 h 1710647"/>
                <a:gd name="connsiteX4" fmla="*/ 5383556 w 5771664"/>
                <a:gd name="connsiteY4" fmla="*/ 471748 h 1710647"/>
                <a:gd name="connsiteX5" fmla="*/ 4620897 w 5771664"/>
                <a:gd name="connsiteY5" fmla="*/ 1084637 h 1710647"/>
                <a:gd name="connsiteX6" fmla="*/ 1064248 w 5771664"/>
                <a:gd name="connsiteY6" fmla="*/ 1710647 h 1710647"/>
                <a:gd name="connsiteX7" fmla="*/ 628763 w 5771664"/>
                <a:gd name="connsiteY7" fmla="*/ 1547002 h 1710647"/>
                <a:gd name="connsiteX8" fmla="*/ 369683 w 5771664"/>
                <a:gd name="connsiteY8" fmla="*/ 1539382 h 1710647"/>
                <a:gd name="connsiteX9" fmla="*/ 113 w 5771664"/>
                <a:gd name="connsiteY9" fmla="*/ 1463182 h 1710647"/>
                <a:gd name="connsiteX10" fmla="*/ 343013 w 5771664"/>
                <a:gd name="connsiteY10" fmla="*/ 1215532 h 1710647"/>
                <a:gd name="connsiteX11" fmla="*/ 3653903 w 5771664"/>
                <a:gd name="connsiteY11" fmla="*/ 598312 h 1710647"/>
                <a:gd name="connsiteX0" fmla="*/ 3653903 w 5771664"/>
                <a:gd name="connsiteY0" fmla="*/ 598312 h 1710647"/>
                <a:gd name="connsiteX1" fmla="*/ 4644503 w 5771664"/>
                <a:gd name="connsiteY1" fmla="*/ 343042 h 1710647"/>
                <a:gd name="connsiteX2" fmla="*/ 5485568 w 5771664"/>
                <a:gd name="connsiteY2" fmla="*/ 26 h 1710647"/>
                <a:gd name="connsiteX3" fmla="*/ 5769209 w 5771664"/>
                <a:gd name="connsiteY3" fmla="*/ 223230 h 1710647"/>
                <a:gd name="connsiteX4" fmla="*/ 5383556 w 5771664"/>
                <a:gd name="connsiteY4" fmla="*/ 471748 h 1710647"/>
                <a:gd name="connsiteX5" fmla="*/ 4750439 w 5771664"/>
                <a:gd name="connsiteY5" fmla="*/ 1032759 h 1710647"/>
                <a:gd name="connsiteX6" fmla="*/ 1064248 w 5771664"/>
                <a:gd name="connsiteY6" fmla="*/ 1710647 h 1710647"/>
                <a:gd name="connsiteX7" fmla="*/ 628763 w 5771664"/>
                <a:gd name="connsiteY7" fmla="*/ 1547002 h 1710647"/>
                <a:gd name="connsiteX8" fmla="*/ 369683 w 5771664"/>
                <a:gd name="connsiteY8" fmla="*/ 1539382 h 1710647"/>
                <a:gd name="connsiteX9" fmla="*/ 113 w 5771664"/>
                <a:gd name="connsiteY9" fmla="*/ 1463182 h 1710647"/>
                <a:gd name="connsiteX10" fmla="*/ 343013 w 5771664"/>
                <a:gd name="connsiteY10" fmla="*/ 1215532 h 1710647"/>
                <a:gd name="connsiteX11" fmla="*/ 3653903 w 5771664"/>
                <a:gd name="connsiteY11" fmla="*/ 598312 h 1710647"/>
                <a:gd name="connsiteX0" fmla="*/ 3653903 w 5771664"/>
                <a:gd name="connsiteY0" fmla="*/ 598312 h 1724796"/>
                <a:gd name="connsiteX1" fmla="*/ 4644503 w 5771664"/>
                <a:gd name="connsiteY1" fmla="*/ 343042 h 1724796"/>
                <a:gd name="connsiteX2" fmla="*/ 5485568 w 5771664"/>
                <a:gd name="connsiteY2" fmla="*/ 26 h 1724796"/>
                <a:gd name="connsiteX3" fmla="*/ 5769209 w 5771664"/>
                <a:gd name="connsiteY3" fmla="*/ 223230 h 1724796"/>
                <a:gd name="connsiteX4" fmla="*/ 5383556 w 5771664"/>
                <a:gd name="connsiteY4" fmla="*/ 471748 h 1724796"/>
                <a:gd name="connsiteX5" fmla="*/ 4750439 w 5771664"/>
                <a:gd name="connsiteY5" fmla="*/ 1032759 h 1724796"/>
                <a:gd name="connsiteX6" fmla="*/ 986523 w 5771664"/>
                <a:gd name="connsiteY6" fmla="*/ 1724796 h 1724796"/>
                <a:gd name="connsiteX7" fmla="*/ 628763 w 5771664"/>
                <a:gd name="connsiteY7" fmla="*/ 1547002 h 1724796"/>
                <a:gd name="connsiteX8" fmla="*/ 369683 w 5771664"/>
                <a:gd name="connsiteY8" fmla="*/ 1539382 h 1724796"/>
                <a:gd name="connsiteX9" fmla="*/ 113 w 5771664"/>
                <a:gd name="connsiteY9" fmla="*/ 1463182 h 1724796"/>
                <a:gd name="connsiteX10" fmla="*/ 343013 w 5771664"/>
                <a:gd name="connsiteY10" fmla="*/ 1215532 h 1724796"/>
                <a:gd name="connsiteX11" fmla="*/ 3653903 w 5771664"/>
                <a:gd name="connsiteY11" fmla="*/ 598312 h 1724796"/>
                <a:gd name="connsiteX0" fmla="*/ 3653903 w 5771664"/>
                <a:gd name="connsiteY0" fmla="*/ 598312 h 1668201"/>
                <a:gd name="connsiteX1" fmla="*/ 4644503 w 5771664"/>
                <a:gd name="connsiteY1" fmla="*/ 343042 h 1668201"/>
                <a:gd name="connsiteX2" fmla="*/ 5485568 w 5771664"/>
                <a:gd name="connsiteY2" fmla="*/ 26 h 1668201"/>
                <a:gd name="connsiteX3" fmla="*/ 5769209 w 5771664"/>
                <a:gd name="connsiteY3" fmla="*/ 223230 h 1668201"/>
                <a:gd name="connsiteX4" fmla="*/ 5383556 w 5771664"/>
                <a:gd name="connsiteY4" fmla="*/ 471748 h 1668201"/>
                <a:gd name="connsiteX5" fmla="*/ 4750439 w 5771664"/>
                <a:gd name="connsiteY5" fmla="*/ 1032759 h 1668201"/>
                <a:gd name="connsiteX6" fmla="*/ 980046 w 5771664"/>
                <a:gd name="connsiteY6" fmla="*/ 1668201 h 1668201"/>
                <a:gd name="connsiteX7" fmla="*/ 628763 w 5771664"/>
                <a:gd name="connsiteY7" fmla="*/ 1547002 h 1668201"/>
                <a:gd name="connsiteX8" fmla="*/ 369683 w 5771664"/>
                <a:gd name="connsiteY8" fmla="*/ 1539382 h 1668201"/>
                <a:gd name="connsiteX9" fmla="*/ 113 w 5771664"/>
                <a:gd name="connsiteY9" fmla="*/ 1463182 h 1668201"/>
                <a:gd name="connsiteX10" fmla="*/ 343013 w 5771664"/>
                <a:gd name="connsiteY10" fmla="*/ 1215532 h 1668201"/>
                <a:gd name="connsiteX11" fmla="*/ 3653903 w 5771664"/>
                <a:gd name="connsiteY11" fmla="*/ 598312 h 1668201"/>
                <a:gd name="connsiteX0" fmla="*/ 3653903 w 5771664"/>
                <a:gd name="connsiteY0" fmla="*/ 598312 h 1745377"/>
                <a:gd name="connsiteX1" fmla="*/ 4644503 w 5771664"/>
                <a:gd name="connsiteY1" fmla="*/ 343042 h 1745377"/>
                <a:gd name="connsiteX2" fmla="*/ 5485568 w 5771664"/>
                <a:gd name="connsiteY2" fmla="*/ 26 h 1745377"/>
                <a:gd name="connsiteX3" fmla="*/ 5769209 w 5771664"/>
                <a:gd name="connsiteY3" fmla="*/ 223230 h 1745377"/>
                <a:gd name="connsiteX4" fmla="*/ 5383556 w 5771664"/>
                <a:gd name="connsiteY4" fmla="*/ 471748 h 1745377"/>
                <a:gd name="connsiteX5" fmla="*/ 4750439 w 5771664"/>
                <a:gd name="connsiteY5" fmla="*/ 1032759 h 1745377"/>
                <a:gd name="connsiteX6" fmla="*/ 944718 w 5771664"/>
                <a:gd name="connsiteY6" fmla="*/ 1745377 h 1745377"/>
                <a:gd name="connsiteX7" fmla="*/ 628763 w 5771664"/>
                <a:gd name="connsiteY7" fmla="*/ 1547002 h 1745377"/>
                <a:gd name="connsiteX8" fmla="*/ 369683 w 5771664"/>
                <a:gd name="connsiteY8" fmla="*/ 1539382 h 1745377"/>
                <a:gd name="connsiteX9" fmla="*/ 113 w 5771664"/>
                <a:gd name="connsiteY9" fmla="*/ 1463182 h 1745377"/>
                <a:gd name="connsiteX10" fmla="*/ 343013 w 5771664"/>
                <a:gd name="connsiteY10" fmla="*/ 1215532 h 1745377"/>
                <a:gd name="connsiteX11" fmla="*/ 3653903 w 5771664"/>
                <a:gd name="connsiteY11" fmla="*/ 598312 h 1745377"/>
                <a:gd name="connsiteX0" fmla="*/ 3653903 w 5771664"/>
                <a:gd name="connsiteY0" fmla="*/ 598312 h 1745377"/>
                <a:gd name="connsiteX1" fmla="*/ 4644503 w 5771664"/>
                <a:gd name="connsiteY1" fmla="*/ 343042 h 1745377"/>
                <a:gd name="connsiteX2" fmla="*/ 5485568 w 5771664"/>
                <a:gd name="connsiteY2" fmla="*/ 26 h 1745377"/>
                <a:gd name="connsiteX3" fmla="*/ 5769209 w 5771664"/>
                <a:gd name="connsiteY3" fmla="*/ 223230 h 1745377"/>
                <a:gd name="connsiteX4" fmla="*/ 5383556 w 5771664"/>
                <a:gd name="connsiteY4" fmla="*/ 471748 h 1745377"/>
                <a:gd name="connsiteX5" fmla="*/ 4785768 w 5771664"/>
                <a:gd name="connsiteY5" fmla="*/ 1109934 h 1745377"/>
                <a:gd name="connsiteX6" fmla="*/ 944718 w 5771664"/>
                <a:gd name="connsiteY6" fmla="*/ 1745377 h 1745377"/>
                <a:gd name="connsiteX7" fmla="*/ 628763 w 5771664"/>
                <a:gd name="connsiteY7" fmla="*/ 1547002 h 1745377"/>
                <a:gd name="connsiteX8" fmla="*/ 369683 w 5771664"/>
                <a:gd name="connsiteY8" fmla="*/ 1539382 h 1745377"/>
                <a:gd name="connsiteX9" fmla="*/ 113 w 5771664"/>
                <a:gd name="connsiteY9" fmla="*/ 1463182 h 1745377"/>
                <a:gd name="connsiteX10" fmla="*/ 343013 w 5771664"/>
                <a:gd name="connsiteY10" fmla="*/ 1215532 h 1745377"/>
                <a:gd name="connsiteX11" fmla="*/ 3653903 w 5771664"/>
                <a:gd name="connsiteY11" fmla="*/ 598312 h 1745377"/>
                <a:gd name="connsiteX0" fmla="*/ 3653903 w 5771664"/>
                <a:gd name="connsiteY0" fmla="*/ 598312 h 1745377"/>
                <a:gd name="connsiteX1" fmla="*/ 4644503 w 5771664"/>
                <a:gd name="connsiteY1" fmla="*/ 343042 h 1745377"/>
                <a:gd name="connsiteX2" fmla="*/ 5485568 w 5771664"/>
                <a:gd name="connsiteY2" fmla="*/ 26 h 1745377"/>
                <a:gd name="connsiteX3" fmla="*/ 5769209 w 5771664"/>
                <a:gd name="connsiteY3" fmla="*/ 223230 h 1745377"/>
                <a:gd name="connsiteX4" fmla="*/ 5383556 w 5771664"/>
                <a:gd name="connsiteY4" fmla="*/ 471748 h 1745377"/>
                <a:gd name="connsiteX5" fmla="*/ 4764569 w 5771664"/>
                <a:gd name="connsiteY5" fmla="*/ 1063628 h 1745377"/>
                <a:gd name="connsiteX6" fmla="*/ 944718 w 5771664"/>
                <a:gd name="connsiteY6" fmla="*/ 1745377 h 1745377"/>
                <a:gd name="connsiteX7" fmla="*/ 628763 w 5771664"/>
                <a:gd name="connsiteY7" fmla="*/ 1547002 h 1745377"/>
                <a:gd name="connsiteX8" fmla="*/ 369683 w 5771664"/>
                <a:gd name="connsiteY8" fmla="*/ 1539382 h 1745377"/>
                <a:gd name="connsiteX9" fmla="*/ 113 w 5771664"/>
                <a:gd name="connsiteY9" fmla="*/ 1463182 h 1745377"/>
                <a:gd name="connsiteX10" fmla="*/ 343013 w 5771664"/>
                <a:gd name="connsiteY10" fmla="*/ 1215532 h 1745377"/>
                <a:gd name="connsiteX11" fmla="*/ 3653903 w 5771664"/>
                <a:gd name="connsiteY11" fmla="*/ 598312 h 1745377"/>
                <a:gd name="connsiteX0" fmla="*/ 3653903 w 5771664"/>
                <a:gd name="connsiteY0" fmla="*/ 598312 h 1745377"/>
                <a:gd name="connsiteX1" fmla="*/ 4644503 w 5771664"/>
                <a:gd name="connsiteY1" fmla="*/ 343042 h 1745377"/>
                <a:gd name="connsiteX2" fmla="*/ 5485568 w 5771664"/>
                <a:gd name="connsiteY2" fmla="*/ 26 h 1745377"/>
                <a:gd name="connsiteX3" fmla="*/ 5769209 w 5771664"/>
                <a:gd name="connsiteY3" fmla="*/ 223230 h 1745377"/>
                <a:gd name="connsiteX4" fmla="*/ 5383556 w 5771664"/>
                <a:gd name="connsiteY4" fmla="*/ 471748 h 1745377"/>
                <a:gd name="connsiteX5" fmla="*/ 4764569 w 5771664"/>
                <a:gd name="connsiteY5" fmla="*/ 1063628 h 1745377"/>
                <a:gd name="connsiteX6" fmla="*/ 944718 w 5771664"/>
                <a:gd name="connsiteY6" fmla="*/ 1745377 h 1745377"/>
                <a:gd name="connsiteX7" fmla="*/ 628763 w 5771664"/>
                <a:gd name="connsiteY7" fmla="*/ 1547002 h 1745377"/>
                <a:gd name="connsiteX8" fmla="*/ 369683 w 5771664"/>
                <a:gd name="connsiteY8" fmla="*/ 1539382 h 1745377"/>
                <a:gd name="connsiteX9" fmla="*/ 113 w 5771664"/>
                <a:gd name="connsiteY9" fmla="*/ 1463182 h 1745377"/>
                <a:gd name="connsiteX10" fmla="*/ 343013 w 5771664"/>
                <a:gd name="connsiteY10" fmla="*/ 1215532 h 1745377"/>
                <a:gd name="connsiteX11" fmla="*/ 3653903 w 5771664"/>
                <a:gd name="connsiteY11" fmla="*/ 598312 h 1745377"/>
                <a:gd name="connsiteX0" fmla="*/ 3653903 w 5771664"/>
                <a:gd name="connsiteY0" fmla="*/ 598312 h 1745377"/>
                <a:gd name="connsiteX1" fmla="*/ 4644503 w 5771664"/>
                <a:gd name="connsiteY1" fmla="*/ 343042 h 1745377"/>
                <a:gd name="connsiteX2" fmla="*/ 5485568 w 5771664"/>
                <a:gd name="connsiteY2" fmla="*/ 26 h 1745377"/>
                <a:gd name="connsiteX3" fmla="*/ 5769209 w 5771664"/>
                <a:gd name="connsiteY3" fmla="*/ 223230 h 1745377"/>
                <a:gd name="connsiteX4" fmla="*/ 5383556 w 5771664"/>
                <a:gd name="connsiteY4" fmla="*/ 471748 h 1745377"/>
                <a:gd name="connsiteX5" fmla="*/ 4764569 w 5771664"/>
                <a:gd name="connsiteY5" fmla="*/ 1063628 h 1745377"/>
                <a:gd name="connsiteX6" fmla="*/ 944718 w 5771664"/>
                <a:gd name="connsiteY6" fmla="*/ 1745377 h 1745377"/>
                <a:gd name="connsiteX7" fmla="*/ 628763 w 5771664"/>
                <a:gd name="connsiteY7" fmla="*/ 1547002 h 1745377"/>
                <a:gd name="connsiteX8" fmla="*/ 369683 w 5771664"/>
                <a:gd name="connsiteY8" fmla="*/ 1539382 h 1745377"/>
                <a:gd name="connsiteX9" fmla="*/ 113 w 5771664"/>
                <a:gd name="connsiteY9" fmla="*/ 1463182 h 1745377"/>
                <a:gd name="connsiteX10" fmla="*/ 343013 w 5771664"/>
                <a:gd name="connsiteY10" fmla="*/ 1215532 h 1745377"/>
                <a:gd name="connsiteX11" fmla="*/ 3653903 w 5771664"/>
                <a:gd name="connsiteY11" fmla="*/ 598312 h 1745377"/>
                <a:gd name="connsiteX0" fmla="*/ 3653903 w 5771664"/>
                <a:gd name="connsiteY0" fmla="*/ 598312 h 1745377"/>
                <a:gd name="connsiteX1" fmla="*/ 4644503 w 5771664"/>
                <a:gd name="connsiteY1" fmla="*/ 343042 h 1745377"/>
                <a:gd name="connsiteX2" fmla="*/ 5485568 w 5771664"/>
                <a:gd name="connsiteY2" fmla="*/ 26 h 1745377"/>
                <a:gd name="connsiteX3" fmla="*/ 5769209 w 5771664"/>
                <a:gd name="connsiteY3" fmla="*/ 223230 h 1745377"/>
                <a:gd name="connsiteX4" fmla="*/ 5383556 w 5771664"/>
                <a:gd name="connsiteY4" fmla="*/ 471748 h 1745377"/>
                <a:gd name="connsiteX5" fmla="*/ 4764569 w 5771664"/>
                <a:gd name="connsiteY5" fmla="*/ 1063628 h 1745377"/>
                <a:gd name="connsiteX6" fmla="*/ 944718 w 5771664"/>
                <a:gd name="connsiteY6" fmla="*/ 1745377 h 1745377"/>
                <a:gd name="connsiteX7" fmla="*/ 628763 w 5771664"/>
                <a:gd name="connsiteY7" fmla="*/ 1547002 h 1745377"/>
                <a:gd name="connsiteX8" fmla="*/ 369683 w 5771664"/>
                <a:gd name="connsiteY8" fmla="*/ 1539382 h 1745377"/>
                <a:gd name="connsiteX9" fmla="*/ 113 w 5771664"/>
                <a:gd name="connsiteY9" fmla="*/ 1463182 h 1745377"/>
                <a:gd name="connsiteX10" fmla="*/ 343013 w 5771664"/>
                <a:gd name="connsiteY10" fmla="*/ 1215532 h 1745377"/>
                <a:gd name="connsiteX11" fmla="*/ 3653903 w 5771664"/>
                <a:gd name="connsiteY11" fmla="*/ 598312 h 1745377"/>
                <a:gd name="connsiteX0" fmla="*/ 3653903 w 5771664"/>
                <a:gd name="connsiteY0" fmla="*/ 598312 h 1745377"/>
                <a:gd name="connsiteX1" fmla="*/ 4644503 w 5771664"/>
                <a:gd name="connsiteY1" fmla="*/ 343042 h 1745377"/>
                <a:gd name="connsiteX2" fmla="*/ 5485568 w 5771664"/>
                <a:gd name="connsiteY2" fmla="*/ 26 h 1745377"/>
                <a:gd name="connsiteX3" fmla="*/ 5769209 w 5771664"/>
                <a:gd name="connsiteY3" fmla="*/ 223230 h 1745377"/>
                <a:gd name="connsiteX4" fmla="*/ 5383556 w 5771664"/>
                <a:gd name="connsiteY4" fmla="*/ 471748 h 1745377"/>
                <a:gd name="connsiteX5" fmla="*/ 4764569 w 5771664"/>
                <a:gd name="connsiteY5" fmla="*/ 1063628 h 1745377"/>
                <a:gd name="connsiteX6" fmla="*/ 944718 w 5771664"/>
                <a:gd name="connsiteY6" fmla="*/ 1745377 h 1745377"/>
                <a:gd name="connsiteX7" fmla="*/ 628763 w 5771664"/>
                <a:gd name="connsiteY7" fmla="*/ 1547002 h 1745377"/>
                <a:gd name="connsiteX8" fmla="*/ 369683 w 5771664"/>
                <a:gd name="connsiteY8" fmla="*/ 1539382 h 1745377"/>
                <a:gd name="connsiteX9" fmla="*/ 113 w 5771664"/>
                <a:gd name="connsiteY9" fmla="*/ 1463182 h 1745377"/>
                <a:gd name="connsiteX10" fmla="*/ 343013 w 5771664"/>
                <a:gd name="connsiteY10" fmla="*/ 1215532 h 1745377"/>
                <a:gd name="connsiteX11" fmla="*/ 3653903 w 5771664"/>
                <a:gd name="connsiteY11" fmla="*/ 598312 h 1745377"/>
                <a:gd name="connsiteX0" fmla="*/ 3653903 w 5773462"/>
                <a:gd name="connsiteY0" fmla="*/ 598308 h 1745373"/>
                <a:gd name="connsiteX1" fmla="*/ 4644503 w 5773462"/>
                <a:gd name="connsiteY1" fmla="*/ 343038 h 1745373"/>
                <a:gd name="connsiteX2" fmla="*/ 5485568 w 5773462"/>
                <a:gd name="connsiteY2" fmla="*/ 22 h 1745373"/>
                <a:gd name="connsiteX3" fmla="*/ 5769209 w 5773462"/>
                <a:gd name="connsiteY3" fmla="*/ 223226 h 1745373"/>
                <a:gd name="connsiteX4" fmla="*/ 5383556 w 5773462"/>
                <a:gd name="connsiteY4" fmla="*/ 471744 h 1745373"/>
                <a:gd name="connsiteX5" fmla="*/ 4764569 w 5773462"/>
                <a:gd name="connsiteY5" fmla="*/ 1063624 h 1745373"/>
                <a:gd name="connsiteX6" fmla="*/ 944718 w 5773462"/>
                <a:gd name="connsiteY6" fmla="*/ 1745373 h 1745373"/>
                <a:gd name="connsiteX7" fmla="*/ 628763 w 5773462"/>
                <a:gd name="connsiteY7" fmla="*/ 1546998 h 1745373"/>
                <a:gd name="connsiteX8" fmla="*/ 369683 w 5773462"/>
                <a:gd name="connsiteY8" fmla="*/ 1539378 h 1745373"/>
                <a:gd name="connsiteX9" fmla="*/ 113 w 5773462"/>
                <a:gd name="connsiteY9" fmla="*/ 1463178 h 1745373"/>
                <a:gd name="connsiteX10" fmla="*/ 343013 w 5773462"/>
                <a:gd name="connsiteY10" fmla="*/ 1215528 h 1745373"/>
                <a:gd name="connsiteX11" fmla="*/ 3653903 w 5773462"/>
                <a:gd name="connsiteY11" fmla="*/ 598308 h 1745373"/>
                <a:gd name="connsiteX0" fmla="*/ 3653903 w 5777699"/>
                <a:gd name="connsiteY0" fmla="*/ 598312 h 1745377"/>
                <a:gd name="connsiteX1" fmla="*/ 4644503 w 5777699"/>
                <a:gd name="connsiteY1" fmla="*/ 343042 h 1745377"/>
                <a:gd name="connsiteX2" fmla="*/ 5485568 w 5777699"/>
                <a:gd name="connsiteY2" fmla="*/ 26 h 1745377"/>
                <a:gd name="connsiteX3" fmla="*/ 5769209 w 5777699"/>
                <a:gd name="connsiteY3" fmla="*/ 223230 h 1745377"/>
                <a:gd name="connsiteX4" fmla="*/ 5383556 w 5777699"/>
                <a:gd name="connsiteY4" fmla="*/ 471748 h 1745377"/>
                <a:gd name="connsiteX5" fmla="*/ 4764569 w 5777699"/>
                <a:gd name="connsiteY5" fmla="*/ 1063628 h 1745377"/>
                <a:gd name="connsiteX6" fmla="*/ 944718 w 5777699"/>
                <a:gd name="connsiteY6" fmla="*/ 1745377 h 1745377"/>
                <a:gd name="connsiteX7" fmla="*/ 628763 w 5777699"/>
                <a:gd name="connsiteY7" fmla="*/ 1547002 h 1745377"/>
                <a:gd name="connsiteX8" fmla="*/ 369683 w 5777699"/>
                <a:gd name="connsiteY8" fmla="*/ 1539382 h 1745377"/>
                <a:gd name="connsiteX9" fmla="*/ 113 w 5777699"/>
                <a:gd name="connsiteY9" fmla="*/ 1463182 h 1745377"/>
                <a:gd name="connsiteX10" fmla="*/ 343013 w 5777699"/>
                <a:gd name="connsiteY10" fmla="*/ 1215532 h 1745377"/>
                <a:gd name="connsiteX11" fmla="*/ 3653903 w 5777699"/>
                <a:gd name="connsiteY11" fmla="*/ 598312 h 1745377"/>
                <a:gd name="connsiteX0" fmla="*/ 3653903 w 5780034"/>
                <a:gd name="connsiteY0" fmla="*/ 598310 h 1745375"/>
                <a:gd name="connsiteX1" fmla="*/ 4644503 w 5780034"/>
                <a:gd name="connsiteY1" fmla="*/ 343040 h 1745375"/>
                <a:gd name="connsiteX2" fmla="*/ 5485568 w 5780034"/>
                <a:gd name="connsiteY2" fmla="*/ 24 h 1745375"/>
                <a:gd name="connsiteX3" fmla="*/ 5769209 w 5780034"/>
                <a:gd name="connsiteY3" fmla="*/ 223228 h 1745375"/>
                <a:gd name="connsiteX4" fmla="*/ 5383556 w 5780034"/>
                <a:gd name="connsiteY4" fmla="*/ 471746 h 1745375"/>
                <a:gd name="connsiteX5" fmla="*/ 4764569 w 5780034"/>
                <a:gd name="connsiteY5" fmla="*/ 1063626 h 1745375"/>
                <a:gd name="connsiteX6" fmla="*/ 944718 w 5780034"/>
                <a:gd name="connsiteY6" fmla="*/ 1745375 h 1745375"/>
                <a:gd name="connsiteX7" fmla="*/ 628763 w 5780034"/>
                <a:gd name="connsiteY7" fmla="*/ 1547000 h 1745375"/>
                <a:gd name="connsiteX8" fmla="*/ 369683 w 5780034"/>
                <a:gd name="connsiteY8" fmla="*/ 1539380 h 1745375"/>
                <a:gd name="connsiteX9" fmla="*/ 113 w 5780034"/>
                <a:gd name="connsiteY9" fmla="*/ 1463180 h 1745375"/>
                <a:gd name="connsiteX10" fmla="*/ 343013 w 5780034"/>
                <a:gd name="connsiteY10" fmla="*/ 1215530 h 1745375"/>
                <a:gd name="connsiteX11" fmla="*/ 3653903 w 5780034"/>
                <a:gd name="connsiteY11" fmla="*/ 598310 h 1745375"/>
                <a:gd name="connsiteX0" fmla="*/ 3653903 w 5782129"/>
                <a:gd name="connsiteY0" fmla="*/ 600246 h 1747311"/>
                <a:gd name="connsiteX1" fmla="*/ 4644503 w 5782129"/>
                <a:gd name="connsiteY1" fmla="*/ 344976 h 1747311"/>
                <a:gd name="connsiteX2" fmla="*/ 5485568 w 5782129"/>
                <a:gd name="connsiteY2" fmla="*/ 1960 h 1747311"/>
                <a:gd name="connsiteX3" fmla="*/ 5769209 w 5782129"/>
                <a:gd name="connsiteY3" fmla="*/ 225164 h 1747311"/>
                <a:gd name="connsiteX4" fmla="*/ 5383556 w 5782129"/>
                <a:gd name="connsiteY4" fmla="*/ 473682 h 1747311"/>
                <a:gd name="connsiteX5" fmla="*/ 4764569 w 5782129"/>
                <a:gd name="connsiteY5" fmla="*/ 1065562 h 1747311"/>
                <a:gd name="connsiteX6" fmla="*/ 944718 w 5782129"/>
                <a:gd name="connsiteY6" fmla="*/ 1747311 h 1747311"/>
                <a:gd name="connsiteX7" fmla="*/ 628763 w 5782129"/>
                <a:gd name="connsiteY7" fmla="*/ 1548936 h 1747311"/>
                <a:gd name="connsiteX8" fmla="*/ 369683 w 5782129"/>
                <a:gd name="connsiteY8" fmla="*/ 1541316 h 1747311"/>
                <a:gd name="connsiteX9" fmla="*/ 113 w 5782129"/>
                <a:gd name="connsiteY9" fmla="*/ 1465116 h 1747311"/>
                <a:gd name="connsiteX10" fmla="*/ 343013 w 5782129"/>
                <a:gd name="connsiteY10" fmla="*/ 1217466 h 1747311"/>
                <a:gd name="connsiteX11" fmla="*/ 3653903 w 5782129"/>
                <a:gd name="connsiteY11" fmla="*/ 600246 h 1747311"/>
                <a:gd name="connsiteX0" fmla="*/ 3653903 w 5782129"/>
                <a:gd name="connsiteY0" fmla="*/ 604308 h 1751373"/>
                <a:gd name="connsiteX1" fmla="*/ 4644503 w 5782129"/>
                <a:gd name="connsiteY1" fmla="*/ 349038 h 1751373"/>
                <a:gd name="connsiteX2" fmla="*/ 5485568 w 5782129"/>
                <a:gd name="connsiteY2" fmla="*/ 6022 h 1751373"/>
                <a:gd name="connsiteX3" fmla="*/ 5769209 w 5782129"/>
                <a:gd name="connsiteY3" fmla="*/ 229226 h 1751373"/>
                <a:gd name="connsiteX4" fmla="*/ 5383556 w 5782129"/>
                <a:gd name="connsiteY4" fmla="*/ 477744 h 1751373"/>
                <a:gd name="connsiteX5" fmla="*/ 4764569 w 5782129"/>
                <a:gd name="connsiteY5" fmla="*/ 1069624 h 1751373"/>
                <a:gd name="connsiteX6" fmla="*/ 944718 w 5782129"/>
                <a:gd name="connsiteY6" fmla="*/ 1751373 h 1751373"/>
                <a:gd name="connsiteX7" fmla="*/ 628763 w 5782129"/>
                <a:gd name="connsiteY7" fmla="*/ 1552998 h 1751373"/>
                <a:gd name="connsiteX8" fmla="*/ 369683 w 5782129"/>
                <a:gd name="connsiteY8" fmla="*/ 1545378 h 1751373"/>
                <a:gd name="connsiteX9" fmla="*/ 113 w 5782129"/>
                <a:gd name="connsiteY9" fmla="*/ 1469178 h 1751373"/>
                <a:gd name="connsiteX10" fmla="*/ 343013 w 5782129"/>
                <a:gd name="connsiteY10" fmla="*/ 1221528 h 1751373"/>
                <a:gd name="connsiteX11" fmla="*/ 3653903 w 5782129"/>
                <a:gd name="connsiteY11" fmla="*/ 604308 h 175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2129" h="1751373">
                  <a:moveTo>
                    <a:pt x="3653903" y="604308"/>
                  </a:moveTo>
                  <a:cubicBezTo>
                    <a:pt x="4374628" y="466513"/>
                    <a:pt x="4339226" y="448752"/>
                    <a:pt x="4644503" y="349038"/>
                  </a:cubicBezTo>
                  <a:cubicBezTo>
                    <a:pt x="4949781" y="249324"/>
                    <a:pt x="5383485" y="23062"/>
                    <a:pt x="5485568" y="6022"/>
                  </a:cubicBezTo>
                  <a:cubicBezTo>
                    <a:pt x="5745657" y="-37394"/>
                    <a:pt x="5814470" y="166041"/>
                    <a:pt x="5769209" y="229226"/>
                  </a:cubicBezTo>
                  <a:cubicBezTo>
                    <a:pt x="5723948" y="292411"/>
                    <a:pt x="5529801" y="394274"/>
                    <a:pt x="5383556" y="477744"/>
                  </a:cubicBezTo>
                  <a:cubicBezTo>
                    <a:pt x="5237311" y="561214"/>
                    <a:pt x="5034480" y="878392"/>
                    <a:pt x="4764569" y="1069624"/>
                  </a:cubicBezTo>
                  <a:cubicBezTo>
                    <a:pt x="4494658" y="1260856"/>
                    <a:pt x="2218002" y="1524123"/>
                    <a:pt x="944718" y="1751373"/>
                  </a:cubicBezTo>
                  <a:lnTo>
                    <a:pt x="628763" y="1552998"/>
                  </a:lnTo>
                  <a:lnTo>
                    <a:pt x="369683" y="1545378"/>
                  </a:lnTo>
                  <a:cubicBezTo>
                    <a:pt x="104888" y="1531408"/>
                    <a:pt x="4558" y="1523153"/>
                    <a:pt x="113" y="1469178"/>
                  </a:cubicBezTo>
                  <a:cubicBezTo>
                    <a:pt x="-4332" y="1415203"/>
                    <a:pt x="122033" y="1365038"/>
                    <a:pt x="343013" y="1221528"/>
                  </a:cubicBezTo>
                  <a:lnTo>
                    <a:pt x="3653903" y="604308"/>
                  </a:lnTo>
                  <a:close/>
                </a:path>
              </a:pathLst>
            </a:cu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4D4E53"/>
                </a:solidFill>
                <a:effectLst/>
                <a:uLnTx/>
                <a:uFillTx/>
                <a:latin typeface="Arial"/>
                <a:ea typeface="+mn-ea"/>
                <a:cs typeface="+mn-cs"/>
              </a:endParaRPr>
            </a:p>
          </p:txBody>
        </p:sp>
        <p:sp>
          <p:nvSpPr>
            <p:cNvPr id="3" name="Freeform 2"/>
            <p:cNvSpPr/>
            <p:nvPr/>
          </p:nvSpPr>
          <p:spPr>
            <a:xfrm>
              <a:off x="-3703320" y="3131820"/>
              <a:ext cx="655320" cy="640080"/>
            </a:xfrm>
            <a:custGeom>
              <a:avLst/>
              <a:gdLst>
                <a:gd name="connsiteX0" fmla="*/ 647700 w 655320"/>
                <a:gd name="connsiteY0" fmla="*/ 563880 h 640080"/>
                <a:gd name="connsiteX1" fmla="*/ 647700 w 655320"/>
                <a:gd name="connsiteY1" fmla="*/ 563880 h 640080"/>
                <a:gd name="connsiteX2" fmla="*/ 655320 w 655320"/>
                <a:gd name="connsiteY2" fmla="*/ 495300 h 640080"/>
                <a:gd name="connsiteX3" fmla="*/ 449580 w 655320"/>
                <a:gd name="connsiteY3" fmla="*/ 0 h 640080"/>
                <a:gd name="connsiteX4" fmla="*/ 15240 w 655320"/>
                <a:gd name="connsiteY4" fmla="*/ 274320 h 640080"/>
                <a:gd name="connsiteX5" fmla="*/ 0 w 655320"/>
                <a:gd name="connsiteY5" fmla="*/ 640080 h 640080"/>
                <a:gd name="connsiteX6" fmla="*/ 647700 w 655320"/>
                <a:gd name="connsiteY6" fmla="*/ 56388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640080">
                  <a:moveTo>
                    <a:pt x="647700" y="563880"/>
                  </a:moveTo>
                  <a:lnTo>
                    <a:pt x="647700" y="563880"/>
                  </a:lnTo>
                  <a:lnTo>
                    <a:pt x="655320" y="495300"/>
                  </a:lnTo>
                  <a:lnTo>
                    <a:pt x="449580" y="0"/>
                  </a:lnTo>
                  <a:lnTo>
                    <a:pt x="15240" y="274320"/>
                  </a:lnTo>
                  <a:lnTo>
                    <a:pt x="0" y="640080"/>
                  </a:lnTo>
                  <a:lnTo>
                    <a:pt x="647700" y="563880"/>
                  </a:lnTo>
                  <a:close/>
                </a:path>
              </a:pathLst>
            </a:cu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4D4E53"/>
                </a:solidFill>
                <a:effectLst/>
                <a:uLnTx/>
                <a:uFillTx/>
                <a:latin typeface="Arial"/>
                <a:ea typeface="+mn-ea"/>
                <a:cs typeface="+mn-cs"/>
              </a:endParaRPr>
            </a:p>
          </p:txBody>
        </p:sp>
        <p:sp>
          <p:nvSpPr>
            <p:cNvPr id="5" name="Freeform 4"/>
            <p:cNvSpPr/>
            <p:nvPr/>
          </p:nvSpPr>
          <p:spPr>
            <a:xfrm>
              <a:off x="-4152900" y="2796540"/>
              <a:ext cx="916781" cy="607219"/>
            </a:xfrm>
            <a:custGeom>
              <a:avLst/>
              <a:gdLst>
                <a:gd name="connsiteX0" fmla="*/ 624840 w 914400"/>
                <a:gd name="connsiteY0" fmla="*/ 533400 h 533400"/>
                <a:gd name="connsiteX1" fmla="*/ 510540 w 914400"/>
                <a:gd name="connsiteY1" fmla="*/ 129540 h 533400"/>
                <a:gd name="connsiteX2" fmla="*/ 0 w 914400"/>
                <a:gd name="connsiteY2" fmla="*/ 236220 h 533400"/>
                <a:gd name="connsiteX3" fmla="*/ 7620 w 914400"/>
                <a:gd name="connsiteY3" fmla="*/ 175260 h 533400"/>
                <a:gd name="connsiteX4" fmla="*/ 914400 w 914400"/>
                <a:gd name="connsiteY4" fmla="*/ 0 h 533400"/>
                <a:gd name="connsiteX5" fmla="*/ 914400 w 914400"/>
                <a:gd name="connsiteY5" fmla="*/ 68580 h 533400"/>
                <a:gd name="connsiteX6" fmla="*/ 571500 w 914400"/>
                <a:gd name="connsiteY6" fmla="*/ 144780 h 533400"/>
                <a:gd name="connsiteX7" fmla="*/ 685800 w 914400"/>
                <a:gd name="connsiteY7" fmla="*/ 510540 h 533400"/>
                <a:gd name="connsiteX8" fmla="*/ 624840 w 914400"/>
                <a:gd name="connsiteY8" fmla="*/ 533400 h 533400"/>
                <a:gd name="connsiteX0" fmla="*/ 624840 w 914400"/>
                <a:gd name="connsiteY0" fmla="*/ 533400 h 533400"/>
                <a:gd name="connsiteX1" fmla="*/ 510540 w 914400"/>
                <a:gd name="connsiteY1" fmla="*/ 129540 h 533400"/>
                <a:gd name="connsiteX2" fmla="*/ 0 w 914400"/>
                <a:gd name="connsiteY2" fmla="*/ 236220 h 533400"/>
                <a:gd name="connsiteX3" fmla="*/ 7620 w 914400"/>
                <a:gd name="connsiteY3" fmla="*/ 175260 h 533400"/>
                <a:gd name="connsiteX4" fmla="*/ 914400 w 914400"/>
                <a:gd name="connsiteY4" fmla="*/ 0 h 533400"/>
                <a:gd name="connsiteX5" fmla="*/ 914400 w 914400"/>
                <a:gd name="connsiteY5" fmla="*/ 68580 h 533400"/>
                <a:gd name="connsiteX6" fmla="*/ 569119 w 914400"/>
                <a:gd name="connsiteY6" fmla="*/ 116205 h 533400"/>
                <a:gd name="connsiteX7" fmla="*/ 685800 w 914400"/>
                <a:gd name="connsiteY7" fmla="*/ 510540 h 533400"/>
                <a:gd name="connsiteX8" fmla="*/ 624840 w 914400"/>
                <a:gd name="connsiteY8" fmla="*/ 533400 h 533400"/>
                <a:gd name="connsiteX0" fmla="*/ 624840 w 916781"/>
                <a:gd name="connsiteY0" fmla="*/ 533400 h 533400"/>
                <a:gd name="connsiteX1" fmla="*/ 510540 w 916781"/>
                <a:gd name="connsiteY1" fmla="*/ 129540 h 533400"/>
                <a:gd name="connsiteX2" fmla="*/ 0 w 916781"/>
                <a:gd name="connsiteY2" fmla="*/ 236220 h 533400"/>
                <a:gd name="connsiteX3" fmla="*/ 7620 w 916781"/>
                <a:gd name="connsiteY3" fmla="*/ 175260 h 533400"/>
                <a:gd name="connsiteX4" fmla="*/ 914400 w 916781"/>
                <a:gd name="connsiteY4" fmla="*/ 0 h 533400"/>
                <a:gd name="connsiteX5" fmla="*/ 916781 w 916781"/>
                <a:gd name="connsiteY5" fmla="*/ 47148 h 533400"/>
                <a:gd name="connsiteX6" fmla="*/ 569119 w 916781"/>
                <a:gd name="connsiteY6" fmla="*/ 116205 h 533400"/>
                <a:gd name="connsiteX7" fmla="*/ 685800 w 916781"/>
                <a:gd name="connsiteY7" fmla="*/ 510540 h 533400"/>
                <a:gd name="connsiteX8" fmla="*/ 624840 w 916781"/>
                <a:gd name="connsiteY8" fmla="*/ 533400 h 533400"/>
                <a:gd name="connsiteX0" fmla="*/ 624840 w 916781"/>
                <a:gd name="connsiteY0" fmla="*/ 533400 h 533400"/>
                <a:gd name="connsiteX1" fmla="*/ 510540 w 916781"/>
                <a:gd name="connsiteY1" fmla="*/ 129540 h 533400"/>
                <a:gd name="connsiteX2" fmla="*/ 0 w 916781"/>
                <a:gd name="connsiteY2" fmla="*/ 236220 h 533400"/>
                <a:gd name="connsiteX3" fmla="*/ 7620 w 916781"/>
                <a:gd name="connsiteY3" fmla="*/ 182403 h 533400"/>
                <a:gd name="connsiteX4" fmla="*/ 914400 w 916781"/>
                <a:gd name="connsiteY4" fmla="*/ 0 h 533400"/>
                <a:gd name="connsiteX5" fmla="*/ 916781 w 916781"/>
                <a:gd name="connsiteY5" fmla="*/ 47148 h 533400"/>
                <a:gd name="connsiteX6" fmla="*/ 569119 w 916781"/>
                <a:gd name="connsiteY6" fmla="*/ 116205 h 533400"/>
                <a:gd name="connsiteX7" fmla="*/ 685800 w 916781"/>
                <a:gd name="connsiteY7" fmla="*/ 510540 h 533400"/>
                <a:gd name="connsiteX8" fmla="*/ 624840 w 916781"/>
                <a:gd name="connsiteY8" fmla="*/ 533400 h 533400"/>
                <a:gd name="connsiteX0" fmla="*/ 624840 w 916781"/>
                <a:gd name="connsiteY0" fmla="*/ 533400 h 533400"/>
                <a:gd name="connsiteX1" fmla="*/ 510540 w 916781"/>
                <a:gd name="connsiteY1" fmla="*/ 129540 h 533400"/>
                <a:gd name="connsiteX2" fmla="*/ 0 w 916781"/>
                <a:gd name="connsiteY2" fmla="*/ 236220 h 533400"/>
                <a:gd name="connsiteX3" fmla="*/ 7620 w 916781"/>
                <a:gd name="connsiteY3" fmla="*/ 182403 h 533400"/>
                <a:gd name="connsiteX4" fmla="*/ 914400 w 916781"/>
                <a:gd name="connsiteY4" fmla="*/ 0 h 533400"/>
                <a:gd name="connsiteX5" fmla="*/ 916781 w 916781"/>
                <a:gd name="connsiteY5" fmla="*/ 47148 h 533400"/>
                <a:gd name="connsiteX6" fmla="*/ 569119 w 916781"/>
                <a:gd name="connsiteY6" fmla="*/ 116205 h 533400"/>
                <a:gd name="connsiteX7" fmla="*/ 711994 w 916781"/>
                <a:gd name="connsiteY7" fmla="*/ 501015 h 533400"/>
                <a:gd name="connsiteX8" fmla="*/ 624840 w 916781"/>
                <a:gd name="connsiteY8" fmla="*/ 533400 h 533400"/>
                <a:gd name="connsiteX0" fmla="*/ 584359 w 916781"/>
                <a:gd name="connsiteY0" fmla="*/ 564356 h 564356"/>
                <a:gd name="connsiteX1" fmla="*/ 510540 w 916781"/>
                <a:gd name="connsiteY1" fmla="*/ 129540 h 564356"/>
                <a:gd name="connsiteX2" fmla="*/ 0 w 916781"/>
                <a:gd name="connsiteY2" fmla="*/ 236220 h 564356"/>
                <a:gd name="connsiteX3" fmla="*/ 7620 w 916781"/>
                <a:gd name="connsiteY3" fmla="*/ 182403 h 564356"/>
                <a:gd name="connsiteX4" fmla="*/ 914400 w 916781"/>
                <a:gd name="connsiteY4" fmla="*/ 0 h 564356"/>
                <a:gd name="connsiteX5" fmla="*/ 916781 w 916781"/>
                <a:gd name="connsiteY5" fmla="*/ 47148 h 564356"/>
                <a:gd name="connsiteX6" fmla="*/ 569119 w 916781"/>
                <a:gd name="connsiteY6" fmla="*/ 116205 h 564356"/>
                <a:gd name="connsiteX7" fmla="*/ 711994 w 916781"/>
                <a:gd name="connsiteY7" fmla="*/ 501015 h 564356"/>
                <a:gd name="connsiteX8" fmla="*/ 584359 w 916781"/>
                <a:gd name="connsiteY8" fmla="*/ 564356 h 564356"/>
                <a:gd name="connsiteX0" fmla="*/ 543878 w 916781"/>
                <a:gd name="connsiteY0" fmla="*/ 607219 h 607219"/>
                <a:gd name="connsiteX1" fmla="*/ 510540 w 916781"/>
                <a:gd name="connsiteY1" fmla="*/ 129540 h 607219"/>
                <a:gd name="connsiteX2" fmla="*/ 0 w 916781"/>
                <a:gd name="connsiteY2" fmla="*/ 236220 h 607219"/>
                <a:gd name="connsiteX3" fmla="*/ 7620 w 916781"/>
                <a:gd name="connsiteY3" fmla="*/ 182403 h 607219"/>
                <a:gd name="connsiteX4" fmla="*/ 914400 w 916781"/>
                <a:gd name="connsiteY4" fmla="*/ 0 h 607219"/>
                <a:gd name="connsiteX5" fmla="*/ 916781 w 916781"/>
                <a:gd name="connsiteY5" fmla="*/ 47148 h 607219"/>
                <a:gd name="connsiteX6" fmla="*/ 569119 w 916781"/>
                <a:gd name="connsiteY6" fmla="*/ 116205 h 607219"/>
                <a:gd name="connsiteX7" fmla="*/ 711994 w 916781"/>
                <a:gd name="connsiteY7" fmla="*/ 501015 h 607219"/>
                <a:gd name="connsiteX8" fmla="*/ 543878 w 916781"/>
                <a:gd name="connsiteY8" fmla="*/ 607219 h 607219"/>
                <a:gd name="connsiteX0" fmla="*/ 543878 w 916781"/>
                <a:gd name="connsiteY0" fmla="*/ 607219 h 607219"/>
                <a:gd name="connsiteX1" fmla="*/ 510540 w 916781"/>
                <a:gd name="connsiteY1" fmla="*/ 129540 h 607219"/>
                <a:gd name="connsiteX2" fmla="*/ 0 w 916781"/>
                <a:gd name="connsiteY2" fmla="*/ 236220 h 607219"/>
                <a:gd name="connsiteX3" fmla="*/ 7620 w 916781"/>
                <a:gd name="connsiteY3" fmla="*/ 182403 h 607219"/>
                <a:gd name="connsiteX4" fmla="*/ 914400 w 916781"/>
                <a:gd name="connsiteY4" fmla="*/ 0 h 607219"/>
                <a:gd name="connsiteX5" fmla="*/ 916781 w 916781"/>
                <a:gd name="connsiteY5" fmla="*/ 47148 h 607219"/>
                <a:gd name="connsiteX6" fmla="*/ 569119 w 916781"/>
                <a:gd name="connsiteY6" fmla="*/ 116205 h 607219"/>
                <a:gd name="connsiteX7" fmla="*/ 702469 w 916781"/>
                <a:gd name="connsiteY7" fmla="*/ 515302 h 607219"/>
                <a:gd name="connsiteX8" fmla="*/ 543878 w 916781"/>
                <a:gd name="connsiteY8" fmla="*/ 607219 h 607219"/>
                <a:gd name="connsiteX0" fmla="*/ 543878 w 916781"/>
                <a:gd name="connsiteY0" fmla="*/ 607219 h 607219"/>
                <a:gd name="connsiteX1" fmla="*/ 510540 w 916781"/>
                <a:gd name="connsiteY1" fmla="*/ 129540 h 607219"/>
                <a:gd name="connsiteX2" fmla="*/ 0 w 916781"/>
                <a:gd name="connsiteY2" fmla="*/ 236220 h 607219"/>
                <a:gd name="connsiteX3" fmla="*/ 7620 w 916781"/>
                <a:gd name="connsiteY3" fmla="*/ 182403 h 607219"/>
                <a:gd name="connsiteX4" fmla="*/ 914400 w 916781"/>
                <a:gd name="connsiteY4" fmla="*/ 0 h 607219"/>
                <a:gd name="connsiteX5" fmla="*/ 916781 w 916781"/>
                <a:gd name="connsiteY5" fmla="*/ 47148 h 607219"/>
                <a:gd name="connsiteX6" fmla="*/ 569119 w 916781"/>
                <a:gd name="connsiteY6" fmla="*/ 116205 h 607219"/>
                <a:gd name="connsiteX7" fmla="*/ 700088 w 916781"/>
                <a:gd name="connsiteY7" fmla="*/ 524827 h 607219"/>
                <a:gd name="connsiteX8" fmla="*/ 543878 w 916781"/>
                <a:gd name="connsiteY8" fmla="*/ 607219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781" h="607219">
                  <a:moveTo>
                    <a:pt x="543878" y="607219"/>
                  </a:moveTo>
                  <a:lnTo>
                    <a:pt x="510540" y="129540"/>
                  </a:lnTo>
                  <a:lnTo>
                    <a:pt x="0" y="236220"/>
                  </a:lnTo>
                  <a:lnTo>
                    <a:pt x="7620" y="182403"/>
                  </a:lnTo>
                  <a:lnTo>
                    <a:pt x="914400" y="0"/>
                  </a:lnTo>
                  <a:lnTo>
                    <a:pt x="916781" y="47148"/>
                  </a:lnTo>
                  <a:lnTo>
                    <a:pt x="569119" y="116205"/>
                  </a:lnTo>
                  <a:lnTo>
                    <a:pt x="700088" y="524827"/>
                  </a:lnTo>
                  <a:lnTo>
                    <a:pt x="543878" y="607219"/>
                  </a:lnTo>
                  <a:close/>
                </a:path>
              </a:pathLst>
            </a:cu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4D4E53"/>
                </a:solidFill>
                <a:effectLst/>
                <a:uLnTx/>
                <a:uFillTx/>
                <a:latin typeface="Arial"/>
                <a:ea typeface="+mn-ea"/>
                <a:cs typeface="+mn-cs"/>
              </a:endParaRPr>
            </a:p>
          </p:txBody>
        </p:sp>
      </p:grpSp>
      <p:sp>
        <p:nvSpPr>
          <p:cNvPr id="27" name="Title 1">
            <a:extLst>
              <a:ext uri="{FF2B5EF4-FFF2-40B4-BE49-F238E27FC236}">
                <a16:creationId xmlns:a16="http://schemas.microsoft.com/office/drawing/2014/main" id="{EC2D60E0-AB06-0C4F-9E89-C3652375D57C}"/>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en-GB" sz="2600" b="1" i="0" u="none" strike="noStrike" kern="1200" cap="none" spc="40" normalizeH="0" baseline="0" noProof="0" dirty="0">
                <a:ln>
                  <a:noFill/>
                </a:ln>
                <a:solidFill>
                  <a:srgbClr val="4D4E53"/>
                </a:solidFill>
                <a:effectLst/>
                <a:uLnTx/>
                <a:uFillTx/>
                <a:latin typeface="Arial" panose="020B0604020202020204" pitchFamily="34" charset="0"/>
                <a:ea typeface="+mj-ea"/>
                <a:cs typeface="Arial" panose="020B0604020202020204" pitchFamily="34" charset="0"/>
              </a:rPr>
              <a:t>Increased reliability</a:t>
            </a:r>
          </a:p>
        </p:txBody>
      </p:sp>
      <p:sp>
        <p:nvSpPr>
          <p:cNvPr id="33" name="Rectangle 96">
            <a:extLst>
              <a:ext uri="{FF2B5EF4-FFF2-40B4-BE49-F238E27FC236}">
                <a16:creationId xmlns:a16="http://schemas.microsoft.com/office/drawing/2014/main" id="{9CAC149B-5637-5B4A-B601-BD0D3ECF1386}"/>
              </a:ext>
            </a:extLst>
          </p:cNvPr>
          <p:cNvSpPr/>
          <p:nvPr/>
        </p:nvSpPr>
        <p:spPr>
          <a:xfrm rot="5400000">
            <a:off x="1158563" y="4249470"/>
            <a:ext cx="434164" cy="2751291"/>
          </a:xfrm>
          <a:prstGeom prst="rect">
            <a:avLst/>
          </a:prstGeom>
          <a:solidFill>
            <a:srgbClr val="FFFFFF">
              <a:alpha val="30196"/>
            </a:srgb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39" name="Rectangle 116">
            <a:extLst>
              <a:ext uri="{FF2B5EF4-FFF2-40B4-BE49-F238E27FC236}">
                <a16:creationId xmlns:a16="http://schemas.microsoft.com/office/drawing/2014/main" id="{EB78127B-F4F1-8A41-8EF2-93145CC4C81C}"/>
              </a:ext>
            </a:extLst>
          </p:cNvPr>
          <p:cNvSpPr/>
          <p:nvPr/>
        </p:nvSpPr>
        <p:spPr>
          <a:xfrm rot="5400000">
            <a:off x="1158563" y="3691371"/>
            <a:ext cx="434164" cy="2751292"/>
          </a:xfrm>
          <a:prstGeom prst="rect">
            <a:avLst/>
          </a:prstGeom>
          <a:solidFill>
            <a:srgbClr val="FFFFFF"/>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40" name="Rectangle 119">
            <a:extLst>
              <a:ext uri="{FF2B5EF4-FFF2-40B4-BE49-F238E27FC236}">
                <a16:creationId xmlns:a16="http://schemas.microsoft.com/office/drawing/2014/main" id="{62D60811-F059-5248-A3E8-9C03A3175924}"/>
              </a:ext>
            </a:extLst>
          </p:cNvPr>
          <p:cNvSpPr/>
          <p:nvPr/>
        </p:nvSpPr>
        <p:spPr>
          <a:xfrm rot="5400000">
            <a:off x="1158563" y="4818292"/>
            <a:ext cx="434164" cy="2751291"/>
          </a:xfrm>
          <a:prstGeom prst="rect">
            <a:avLst/>
          </a:prstGeom>
          <a:solidFill>
            <a:schemeClr val="bg1">
              <a:alpha val="30000"/>
            </a:scheme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41" name="Rectangle 122">
            <a:extLst>
              <a:ext uri="{FF2B5EF4-FFF2-40B4-BE49-F238E27FC236}">
                <a16:creationId xmlns:a16="http://schemas.microsoft.com/office/drawing/2014/main" id="{6AB882E3-0449-6743-9291-46EE8B7D7CE3}"/>
              </a:ext>
            </a:extLst>
          </p:cNvPr>
          <p:cNvSpPr/>
          <p:nvPr/>
        </p:nvSpPr>
        <p:spPr>
          <a:xfrm>
            <a:off x="177161" y="6020380"/>
            <a:ext cx="273698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Increased performance</a:t>
            </a:r>
          </a:p>
        </p:txBody>
      </p:sp>
      <p:sp>
        <p:nvSpPr>
          <p:cNvPr id="42" name="Rectangle 100">
            <a:extLst>
              <a:ext uri="{FF2B5EF4-FFF2-40B4-BE49-F238E27FC236}">
                <a16:creationId xmlns:a16="http://schemas.microsoft.com/office/drawing/2014/main" id="{9C123E08-CB79-E244-B440-44A9F46034D2}"/>
              </a:ext>
            </a:extLst>
          </p:cNvPr>
          <p:cNvSpPr/>
          <p:nvPr/>
        </p:nvSpPr>
        <p:spPr>
          <a:xfrm>
            <a:off x="167262" y="5472023"/>
            <a:ext cx="3051561"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Lower cost of ownership</a:t>
            </a:r>
          </a:p>
        </p:txBody>
      </p:sp>
      <p:sp>
        <p:nvSpPr>
          <p:cNvPr id="43" name="Rectangle 107">
            <a:extLst>
              <a:ext uri="{FF2B5EF4-FFF2-40B4-BE49-F238E27FC236}">
                <a16:creationId xmlns:a16="http://schemas.microsoft.com/office/drawing/2014/main" id="{1BB74420-2828-C448-9962-9AAA5068FA72}"/>
              </a:ext>
            </a:extLst>
          </p:cNvPr>
          <p:cNvSpPr/>
          <p:nvPr/>
        </p:nvSpPr>
        <p:spPr>
          <a:xfrm>
            <a:off x="169069" y="4913924"/>
            <a:ext cx="2687419"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Increased reliability</a:t>
            </a:r>
          </a:p>
        </p:txBody>
      </p:sp>
      <p:pic>
        <p:nvPicPr>
          <p:cNvPr id="11" name="Bild 10">
            <a:extLst>
              <a:ext uri="{FF2B5EF4-FFF2-40B4-BE49-F238E27FC236}">
                <a16:creationId xmlns:a16="http://schemas.microsoft.com/office/drawing/2014/main" id="{DC3DF397-6E21-2542-8DD0-F010BF14CEA1}"/>
              </a:ext>
            </a:extLst>
          </p:cNvPr>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5223301" y="3633603"/>
            <a:ext cx="657413" cy="657413"/>
          </a:xfrm>
          <a:prstGeom prst="rect">
            <a:avLst/>
          </a:prstGeom>
        </p:spPr>
      </p:pic>
    </p:spTree>
    <p:extLst>
      <p:ext uri="{BB962C8B-B14F-4D97-AF65-F5344CB8AC3E}">
        <p14:creationId xmlns:p14="http://schemas.microsoft.com/office/powerpoint/2010/main" val="305386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880D7B1-5149-3341-BE9C-9512E903CF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18" y="1052513"/>
            <a:ext cx="12236918" cy="5805487"/>
          </a:xfrm>
          <a:prstGeom prst="rect">
            <a:avLst/>
          </a:prstGeom>
        </p:spPr>
      </p:pic>
      <p:cxnSp>
        <p:nvCxnSpPr>
          <p:cNvPr id="10" name="Straight Connector 9"/>
          <p:cNvCxnSpPr>
            <a:cxnSpLocks/>
          </p:cNvCxnSpPr>
          <p:nvPr/>
        </p:nvCxnSpPr>
        <p:spPr>
          <a:xfrm flipV="1">
            <a:off x="587375" y="3333765"/>
            <a:ext cx="11001442" cy="27262"/>
          </a:xfrm>
          <a:prstGeom prst="line">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835289" y="3361026"/>
            <a:ext cx="1800398" cy="393677"/>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20" name="Rectangle 19"/>
          <p:cNvSpPr/>
          <p:nvPr/>
        </p:nvSpPr>
        <p:spPr>
          <a:xfrm>
            <a:off x="5273260" y="3345988"/>
            <a:ext cx="1800000" cy="935357"/>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15" name="Rectangle 14"/>
          <p:cNvSpPr/>
          <p:nvPr/>
        </p:nvSpPr>
        <p:spPr>
          <a:xfrm>
            <a:off x="7712967" y="3345988"/>
            <a:ext cx="1800000" cy="1816731"/>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29" name="TextBox 28"/>
          <p:cNvSpPr txBox="1"/>
          <p:nvPr/>
        </p:nvSpPr>
        <p:spPr>
          <a:xfrm>
            <a:off x="2832412" y="3754703"/>
            <a:ext cx="1800398" cy="430887"/>
          </a:xfrm>
          <a:prstGeom prst="rect">
            <a:avLst/>
          </a:prstGeom>
          <a:noFill/>
          <a:effectLst>
            <a:outerShdw blurRad="50800" dist="254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Up to 7%</a:t>
            </a:r>
          </a:p>
        </p:txBody>
      </p:sp>
      <p:sp>
        <p:nvSpPr>
          <p:cNvPr id="30" name="TextBox 29"/>
          <p:cNvSpPr txBox="1"/>
          <p:nvPr/>
        </p:nvSpPr>
        <p:spPr>
          <a:xfrm>
            <a:off x="5273260" y="4293568"/>
            <a:ext cx="1800000" cy="430887"/>
          </a:xfrm>
          <a:prstGeom prst="rect">
            <a:avLst/>
          </a:prstGeom>
          <a:noFill/>
          <a:effectLst>
            <a:outerShdw blurRad="50800" dist="254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Up to 20%</a:t>
            </a:r>
          </a:p>
        </p:txBody>
      </p:sp>
      <p:sp>
        <p:nvSpPr>
          <p:cNvPr id="32" name="TextBox 31"/>
          <p:cNvSpPr txBox="1"/>
          <p:nvPr/>
        </p:nvSpPr>
        <p:spPr>
          <a:xfrm>
            <a:off x="7712967" y="5160837"/>
            <a:ext cx="1802877" cy="430887"/>
          </a:xfrm>
          <a:prstGeom prst="rect">
            <a:avLst/>
          </a:prstGeom>
          <a:noFill/>
          <a:effectLst>
            <a:outerShdw blurRad="50800" dist="254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Up to 40%</a:t>
            </a:r>
          </a:p>
        </p:txBody>
      </p:sp>
      <p:sp>
        <p:nvSpPr>
          <p:cNvPr id="22" name="TextBox 21"/>
          <p:cNvSpPr txBox="1"/>
          <p:nvPr/>
        </p:nvSpPr>
        <p:spPr>
          <a:xfrm>
            <a:off x="1167528" y="2799158"/>
            <a:ext cx="7578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3" name="TextBox 22"/>
          <p:cNvSpPr txBox="1"/>
          <p:nvPr/>
        </p:nvSpPr>
        <p:spPr>
          <a:xfrm>
            <a:off x="1167528" y="3345988"/>
            <a:ext cx="7578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t>
            </a:r>
          </a:p>
        </p:txBody>
      </p:sp>
      <p:sp>
        <p:nvSpPr>
          <p:cNvPr id="24" name="TextBox 23"/>
          <p:cNvSpPr txBox="1"/>
          <p:nvPr/>
        </p:nvSpPr>
        <p:spPr>
          <a:xfrm>
            <a:off x="10203583" y="2779908"/>
            <a:ext cx="7578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7" name="TextBox 26"/>
          <p:cNvSpPr txBox="1"/>
          <p:nvPr/>
        </p:nvSpPr>
        <p:spPr>
          <a:xfrm>
            <a:off x="10203583" y="3326738"/>
            <a:ext cx="7578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t>
            </a:r>
          </a:p>
        </p:txBody>
      </p:sp>
      <p:sp>
        <p:nvSpPr>
          <p:cNvPr id="28" name="Title 1">
            <a:extLst>
              <a:ext uri="{FF2B5EF4-FFF2-40B4-BE49-F238E27FC236}">
                <a16:creationId xmlns:a16="http://schemas.microsoft.com/office/drawing/2014/main" id="{80A4F14E-20C1-C049-B0B8-889BB15BEC9C}"/>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D4E53"/>
                </a:solidFill>
                <a:effectLst/>
                <a:uLnTx/>
                <a:uFillTx/>
                <a:latin typeface="Arial" panose="020B0604020202020204" pitchFamily="34" charset="0"/>
                <a:ea typeface="+mj-ea"/>
                <a:cs typeface="Arial" panose="020B0604020202020204" pitchFamily="34" charset="0"/>
              </a:rPr>
              <a:t>Lower cost of ownership</a:t>
            </a:r>
          </a:p>
        </p:txBody>
      </p:sp>
      <p:pic>
        <p:nvPicPr>
          <p:cNvPr id="40" name="Bild 39">
            <a:extLst>
              <a:ext uri="{FF2B5EF4-FFF2-40B4-BE49-F238E27FC236}">
                <a16:creationId xmlns:a16="http://schemas.microsoft.com/office/drawing/2014/main" id="{0F00BFA0-7102-004F-999F-28C2D2F6428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888180" y="3576832"/>
            <a:ext cx="427625" cy="420633"/>
          </a:xfrm>
          <a:prstGeom prst="rect">
            <a:avLst/>
          </a:prstGeom>
        </p:spPr>
      </p:pic>
      <p:pic>
        <p:nvPicPr>
          <p:cNvPr id="42" name="Bild 41">
            <a:extLst>
              <a:ext uri="{FF2B5EF4-FFF2-40B4-BE49-F238E27FC236}">
                <a16:creationId xmlns:a16="http://schemas.microsoft.com/office/drawing/2014/main" id="{FAEE79EA-6FEB-1147-9C7E-6145061858E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3591567" y="3404472"/>
            <a:ext cx="260242" cy="292316"/>
          </a:xfrm>
          <a:prstGeom prst="rect">
            <a:avLst/>
          </a:prstGeom>
        </p:spPr>
      </p:pic>
      <p:grpSp>
        <p:nvGrpSpPr>
          <p:cNvPr id="51" name="Grupp 50">
            <a:extLst>
              <a:ext uri="{FF2B5EF4-FFF2-40B4-BE49-F238E27FC236}">
                <a16:creationId xmlns:a16="http://schemas.microsoft.com/office/drawing/2014/main" id="{F8662B37-A0DB-4244-A273-E147A46F0589}"/>
              </a:ext>
            </a:extLst>
          </p:cNvPr>
          <p:cNvGrpSpPr/>
          <p:nvPr/>
        </p:nvGrpSpPr>
        <p:grpSpPr>
          <a:xfrm>
            <a:off x="8069730" y="3871343"/>
            <a:ext cx="1010627" cy="746144"/>
            <a:chOff x="8241952" y="3785704"/>
            <a:chExt cx="648982" cy="479143"/>
          </a:xfrm>
        </p:grpSpPr>
        <p:pic>
          <p:nvPicPr>
            <p:cNvPr id="46" name="Bild 45">
              <a:extLst>
                <a:ext uri="{FF2B5EF4-FFF2-40B4-BE49-F238E27FC236}">
                  <a16:creationId xmlns:a16="http://schemas.microsoft.com/office/drawing/2014/main" id="{44A50670-C13F-9642-BB13-52744D46C29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8241952" y="3785704"/>
              <a:ext cx="293427" cy="293427"/>
            </a:xfrm>
            <a:prstGeom prst="rect">
              <a:avLst/>
            </a:prstGeom>
          </p:spPr>
        </p:pic>
        <p:pic>
          <p:nvPicPr>
            <p:cNvPr id="50" name="Bild 49">
              <a:extLst>
                <a:ext uri="{FF2B5EF4-FFF2-40B4-BE49-F238E27FC236}">
                  <a16:creationId xmlns:a16="http://schemas.microsoft.com/office/drawing/2014/main" id="{36C86C6D-C866-404E-B597-96C5F31358D8}"/>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8446996" y="3971420"/>
              <a:ext cx="443938" cy="293427"/>
            </a:xfrm>
            <a:prstGeom prst="rect">
              <a:avLst/>
            </a:prstGeom>
          </p:spPr>
        </p:pic>
      </p:grpSp>
      <p:sp>
        <p:nvSpPr>
          <p:cNvPr id="71" name="Rectangle 96">
            <a:extLst>
              <a:ext uri="{FF2B5EF4-FFF2-40B4-BE49-F238E27FC236}">
                <a16:creationId xmlns:a16="http://schemas.microsoft.com/office/drawing/2014/main" id="{C7B596A2-F693-854C-84F6-BB5AAC0E890B}"/>
              </a:ext>
            </a:extLst>
          </p:cNvPr>
          <p:cNvSpPr/>
          <p:nvPr/>
        </p:nvSpPr>
        <p:spPr>
          <a:xfrm rot="5400000">
            <a:off x="1158563" y="4249470"/>
            <a:ext cx="434164" cy="2751291"/>
          </a:xfrm>
          <a:prstGeom prst="rect">
            <a:avLst/>
          </a:prstGeom>
          <a:solidFill>
            <a:srgbClr val="FFFFFF"/>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72" name="Rectangle 116">
            <a:extLst>
              <a:ext uri="{FF2B5EF4-FFF2-40B4-BE49-F238E27FC236}">
                <a16:creationId xmlns:a16="http://schemas.microsoft.com/office/drawing/2014/main" id="{7B0D3647-12E9-9948-9F07-3322BD3F95C5}"/>
              </a:ext>
            </a:extLst>
          </p:cNvPr>
          <p:cNvSpPr/>
          <p:nvPr/>
        </p:nvSpPr>
        <p:spPr>
          <a:xfrm rot="5400000">
            <a:off x="1158563" y="3691371"/>
            <a:ext cx="434164" cy="2751292"/>
          </a:xfrm>
          <a:prstGeom prst="rect">
            <a:avLst/>
          </a:prstGeom>
          <a:solidFill>
            <a:srgbClr val="FFFFFF">
              <a:alpha val="30000"/>
            </a:srgb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73" name="Rectangle 119">
            <a:extLst>
              <a:ext uri="{FF2B5EF4-FFF2-40B4-BE49-F238E27FC236}">
                <a16:creationId xmlns:a16="http://schemas.microsoft.com/office/drawing/2014/main" id="{32BEA8AF-7CA9-0942-A6F2-273F3AB8EB80}"/>
              </a:ext>
            </a:extLst>
          </p:cNvPr>
          <p:cNvSpPr/>
          <p:nvPr/>
        </p:nvSpPr>
        <p:spPr>
          <a:xfrm rot="5400000">
            <a:off x="1158563" y="4818292"/>
            <a:ext cx="434164" cy="2751291"/>
          </a:xfrm>
          <a:prstGeom prst="rect">
            <a:avLst/>
          </a:prstGeom>
          <a:solidFill>
            <a:schemeClr val="bg1">
              <a:alpha val="30000"/>
            </a:scheme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74" name="Rectangle 122">
            <a:extLst>
              <a:ext uri="{FF2B5EF4-FFF2-40B4-BE49-F238E27FC236}">
                <a16:creationId xmlns:a16="http://schemas.microsoft.com/office/drawing/2014/main" id="{6F0467BC-0DF8-0D47-B36A-F94867795BBC}"/>
              </a:ext>
            </a:extLst>
          </p:cNvPr>
          <p:cNvSpPr/>
          <p:nvPr/>
        </p:nvSpPr>
        <p:spPr>
          <a:xfrm>
            <a:off x="177161" y="6020380"/>
            <a:ext cx="273698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Increased performance</a:t>
            </a:r>
          </a:p>
        </p:txBody>
      </p:sp>
      <p:sp>
        <p:nvSpPr>
          <p:cNvPr id="75" name="Rectangle 100">
            <a:extLst>
              <a:ext uri="{FF2B5EF4-FFF2-40B4-BE49-F238E27FC236}">
                <a16:creationId xmlns:a16="http://schemas.microsoft.com/office/drawing/2014/main" id="{D3738FD5-B362-DC4F-B477-20AE7C95B079}"/>
              </a:ext>
            </a:extLst>
          </p:cNvPr>
          <p:cNvSpPr/>
          <p:nvPr/>
        </p:nvSpPr>
        <p:spPr>
          <a:xfrm>
            <a:off x="167262" y="5472023"/>
            <a:ext cx="3051561"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Lower cost of ownership</a:t>
            </a:r>
          </a:p>
        </p:txBody>
      </p:sp>
      <p:sp>
        <p:nvSpPr>
          <p:cNvPr id="76" name="Rectangle 107">
            <a:extLst>
              <a:ext uri="{FF2B5EF4-FFF2-40B4-BE49-F238E27FC236}">
                <a16:creationId xmlns:a16="http://schemas.microsoft.com/office/drawing/2014/main" id="{5392953F-9056-894E-9AD6-FED9E8E80434}"/>
              </a:ext>
            </a:extLst>
          </p:cNvPr>
          <p:cNvSpPr/>
          <p:nvPr/>
        </p:nvSpPr>
        <p:spPr>
          <a:xfrm>
            <a:off x="169069" y="4913924"/>
            <a:ext cx="2687419"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Increased reliability</a:t>
            </a:r>
          </a:p>
        </p:txBody>
      </p:sp>
    </p:spTree>
    <p:extLst>
      <p:ext uri="{BB962C8B-B14F-4D97-AF65-F5344CB8AC3E}">
        <p14:creationId xmlns:p14="http://schemas.microsoft.com/office/powerpoint/2010/main" val="191273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750"/>
                            </p:stCondLst>
                            <p:childTnLst>
                              <p:par>
                                <p:cTn id="21" presetID="22" presetClass="entr" presetSubtype="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par>
                          <p:cTn id="27" fill="hold">
                            <p:stCondLst>
                              <p:cond delay="1250"/>
                            </p:stCondLst>
                            <p:childTnLst>
                              <p:par>
                                <p:cTn id="28" presetID="22" presetClass="entr" presetSubtype="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175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5" grpId="0" animBg="1"/>
      <p:bldP spid="29" grpId="0"/>
      <p:bldP spid="30" grpId="0"/>
      <p:bldP spid="32" grpId="0"/>
      <p:bldP spid="22" grpId="0"/>
      <p:bldP spid="23" grpId="0"/>
      <p:bldP spid="24"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C5CC11-D3DD-A449-AF22-A40F0B8EC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1052514"/>
            <a:ext cx="12192001" cy="5835976"/>
          </a:xfrm>
          <a:prstGeom prst="rect">
            <a:avLst/>
          </a:prstGeom>
          <a:ln>
            <a:noFill/>
          </a:ln>
        </p:spPr>
      </p:pic>
      <p:sp>
        <p:nvSpPr>
          <p:cNvPr id="80" name="TextBox 79"/>
          <p:cNvSpPr txBox="1"/>
          <p:nvPr/>
        </p:nvSpPr>
        <p:spPr>
          <a:xfrm>
            <a:off x="3018330" y="3673227"/>
            <a:ext cx="1257336" cy="430887"/>
          </a:xfrm>
          <a:prstGeom prst="rect">
            <a:avLst/>
          </a:prstGeom>
          <a:noFill/>
          <a:effectLst>
            <a:outerShdw blurRad="127000" dist="38100" dir="5400000" algn="t" rotWithShape="0">
              <a:prstClr val="black">
                <a:alpha val="55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Power</a:t>
            </a:r>
          </a:p>
        </p:txBody>
      </p:sp>
      <p:sp>
        <p:nvSpPr>
          <p:cNvPr id="81" name="TextBox 80"/>
          <p:cNvSpPr txBox="1"/>
          <p:nvPr/>
        </p:nvSpPr>
        <p:spPr>
          <a:xfrm>
            <a:off x="5335097" y="3685985"/>
            <a:ext cx="1390691" cy="430887"/>
          </a:xfrm>
          <a:prstGeom prst="rect">
            <a:avLst/>
          </a:prstGeom>
          <a:noFill/>
          <a:effectLst>
            <a:outerShdw blurRad="127000" dist="38100" dir="5400000" algn="t" rotWithShape="0">
              <a:prstClr val="black">
                <a:alpha val="55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Comfort</a:t>
            </a:r>
          </a:p>
        </p:txBody>
      </p:sp>
      <p:sp>
        <p:nvSpPr>
          <p:cNvPr id="82" name="TextBox 81"/>
          <p:cNvSpPr txBox="1"/>
          <p:nvPr/>
        </p:nvSpPr>
        <p:spPr>
          <a:xfrm>
            <a:off x="7326261" y="3685985"/>
            <a:ext cx="2195576" cy="430887"/>
          </a:xfrm>
          <a:prstGeom prst="rect">
            <a:avLst/>
          </a:prstGeom>
          <a:noFill/>
          <a:effectLst>
            <a:outerShdw blurRad="127000" dist="38100" dir="5400000" algn="t" rotWithShape="0">
              <a:prstClr val="black">
                <a:alpha val="55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Easy Boating</a:t>
            </a:r>
          </a:p>
        </p:txBody>
      </p:sp>
      <p:pic>
        <p:nvPicPr>
          <p:cNvPr id="14" name="Picture 13"/>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02730" y="2239917"/>
            <a:ext cx="1446068" cy="1446068"/>
          </a:xfrm>
          <a:prstGeom prst="rect">
            <a:avLst/>
          </a:prstGeom>
          <a:effectLst>
            <a:outerShdw blurRad="50800" dist="25400" dir="5400000" algn="t" rotWithShape="0">
              <a:prstClr val="black">
                <a:alpha val="40000"/>
              </a:prstClr>
            </a:outerShdw>
          </a:effectLst>
        </p:spPr>
      </p:pic>
      <p:pic>
        <p:nvPicPr>
          <p:cNvPr id="15" name="Picture 14"/>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2914141" y="2364847"/>
            <a:ext cx="1450349" cy="1450349"/>
          </a:xfrm>
          <a:prstGeom prst="rect">
            <a:avLst/>
          </a:prstGeom>
          <a:effectLst>
            <a:outerShdw blurRad="50800" dist="25400" dir="5400000" algn="t" rotWithShape="0">
              <a:prstClr val="black">
                <a:alpha val="40000"/>
              </a:prstClr>
            </a:outerShdw>
          </a:effectLst>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65319" y="2511104"/>
            <a:ext cx="1130073" cy="1086737"/>
          </a:xfrm>
          <a:prstGeom prst="rect">
            <a:avLst/>
          </a:prstGeom>
          <a:effectLst>
            <a:outerShdw blurRad="50800" dist="25400" dir="5400000" algn="t" rotWithShape="0">
              <a:prstClr val="black">
                <a:alpha val="40000"/>
              </a:prstClr>
            </a:outerShdw>
          </a:effectLst>
        </p:spPr>
      </p:pic>
      <p:sp>
        <p:nvSpPr>
          <p:cNvPr id="16" name="Title 1">
            <a:extLst>
              <a:ext uri="{FF2B5EF4-FFF2-40B4-BE49-F238E27FC236}">
                <a16:creationId xmlns:a16="http://schemas.microsoft.com/office/drawing/2014/main" id="{2E83986F-E5DA-084C-8EDA-9885DCD7B10E}"/>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D4E53"/>
                </a:solidFill>
                <a:effectLst/>
                <a:uLnTx/>
                <a:uFillTx/>
                <a:latin typeface="Arial" panose="020B0604020202020204" pitchFamily="34" charset="0"/>
                <a:ea typeface="+mj-ea"/>
                <a:cs typeface="Arial" panose="020B0604020202020204" pitchFamily="34" charset="0"/>
              </a:rPr>
              <a:t>Increased performance</a:t>
            </a:r>
          </a:p>
        </p:txBody>
      </p:sp>
      <p:sp>
        <p:nvSpPr>
          <p:cNvPr id="19" name="Rectangle 96">
            <a:extLst>
              <a:ext uri="{FF2B5EF4-FFF2-40B4-BE49-F238E27FC236}">
                <a16:creationId xmlns:a16="http://schemas.microsoft.com/office/drawing/2014/main" id="{2665C09B-28C2-4D48-807E-C27300A469A2}"/>
              </a:ext>
            </a:extLst>
          </p:cNvPr>
          <p:cNvSpPr/>
          <p:nvPr/>
        </p:nvSpPr>
        <p:spPr>
          <a:xfrm rot="5400000">
            <a:off x="1158563" y="4249470"/>
            <a:ext cx="434164" cy="2751291"/>
          </a:xfrm>
          <a:prstGeom prst="rect">
            <a:avLst/>
          </a:prstGeom>
          <a:solidFill>
            <a:srgbClr val="FFFFFF">
              <a:alpha val="30000"/>
            </a:srgb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20" name="Rectangle 116">
            <a:extLst>
              <a:ext uri="{FF2B5EF4-FFF2-40B4-BE49-F238E27FC236}">
                <a16:creationId xmlns:a16="http://schemas.microsoft.com/office/drawing/2014/main" id="{E74180FB-B21C-6949-9237-4CC5B7E7DBE5}"/>
              </a:ext>
            </a:extLst>
          </p:cNvPr>
          <p:cNvSpPr/>
          <p:nvPr/>
        </p:nvSpPr>
        <p:spPr>
          <a:xfrm rot="5400000">
            <a:off x="1158563" y="3691371"/>
            <a:ext cx="434164" cy="2751292"/>
          </a:xfrm>
          <a:prstGeom prst="rect">
            <a:avLst/>
          </a:prstGeom>
          <a:solidFill>
            <a:srgbClr val="FFFFFF">
              <a:alpha val="30000"/>
            </a:srgb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21" name="Rectangle 119">
            <a:extLst>
              <a:ext uri="{FF2B5EF4-FFF2-40B4-BE49-F238E27FC236}">
                <a16:creationId xmlns:a16="http://schemas.microsoft.com/office/drawing/2014/main" id="{967A145B-A08E-B547-AC2B-F581761DF616}"/>
              </a:ext>
            </a:extLst>
          </p:cNvPr>
          <p:cNvSpPr/>
          <p:nvPr/>
        </p:nvSpPr>
        <p:spPr>
          <a:xfrm rot="5400000">
            <a:off x="1158563" y="4818292"/>
            <a:ext cx="434164" cy="2751291"/>
          </a:xfrm>
          <a:prstGeom prst="rect">
            <a:avLst/>
          </a:prstGeom>
          <a:solidFill>
            <a:schemeClr val="bg1"/>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E53"/>
              </a:solidFill>
              <a:effectLst/>
              <a:uLnTx/>
              <a:uFillTx/>
              <a:latin typeface="Arial"/>
              <a:ea typeface="+mn-ea"/>
              <a:cs typeface="+mn-cs"/>
            </a:endParaRPr>
          </a:p>
        </p:txBody>
      </p:sp>
      <p:sp>
        <p:nvSpPr>
          <p:cNvPr id="22" name="Rectangle 122">
            <a:extLst>
              <a:ext uri="{FF2B5EF4-FFF2-40B4-BE49-F238E27FC236}">
                <a16:creationId xmlns:a16="http://schemas.microsoft.com/office/drawing/2014/main" id="{BEB2D149-DA05-F34A-9751-03BF7C49AAEF}"/>
              </a:ext>
            </a:extLst>
          </p:cNvPr>
          <p:cNvSpPr/>
          <p:nvPr/>
        </p:nvSpPr>
        <p:spPr>
          <a:xfrm>
            <a:off x="177161" y="6020380"/>
            <a:ext cx="273698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Increased performance</a:t>
            </a:r>
          </a:p>
        </p:txBody>
      </p:sp>
      <p:sp>
        <p:nvSpPr>
          <p:cNvPr id="23" name="Rectangle 100">
            <a:extLst>
              <a:ext uri="{FF2B5EF4-FFF2-40B4-BE49-F238E27FC236}">
                <a16:creationId xmlns:a16="http://schemas.microsoft.com/office/drawing/2014/main" id="{079201C8-719F-B845-88C9-5E19ED51D7C0}"/>
              </a:ext>
            </a:extLst>
          </p:cNvPr>
          <p:cNvSpPr/>
          <p:nvPr/>
        </p:nvSpPr>
        <p:spPr>
          <a:xfrm>
            <a:off x="167262" y="5472023"/>
            <a:ext cx="3051561"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Lower cost of ownership</a:t>
            </a:r>
          </a:p>
        </p:txBody>
      </p:sp>
      <p:sp>
        <p:nvSpPr>
          <p:cNvPr id="24" name="Rectangle 107">
            <a:extLst>
              <a:ext uri="{FF2B5EF4-FFF2-40B4-BE49-F238E27FC236}">
                <a16:creationId xmlns:a16="http://schemas.microsoft.com/office/drawing/2014/main" id="{0BF0EFF3-AD9F-3B49-8DA7-5618DFB73D01}"/>
              </a:ext>
            </a:extLst>
          </p:cNvPr>
          <p:cNvSpPr/>
          <p:nvPr/>
        </p:nvSpPr>
        <p:spPr>
          <a:xfrm>
            <a:off x="169069" y="4913924"/>
            <a:ext cx="2687419"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20" normalizeH="0" baseline="0" noProof="0" dirty="0">
                <a:ln>
                  <a:noFill/>
                </a:ln>
                <a:solidFill>
                  <a:srgbClr val="D8D7D5">
                    <a:lumMod val="50000"/>
                  </a:srgbClr>
                </a:solidFill>
                <a:effectLst/>
                <a:uLnTx/>
                <a:uFillTx/>
                <a:latin typeface="Arial" panose="020B0604020202020204" pitchFamily="34" charset="0"/>
                <a:ea typeface="+mn-ea"/>
                <a:cs typeface="Arial" panose="020B0604020202020204" pitchFamily="34" charset="0"/>
              </a:rPr>
              <a:t>Increased reliability</a:t>
            </a:r>
          </a:p>
        </p:txBody>
      </p:sp>
    </p:spTree>
    <p:extLst>
      <p:ext uri="{BB962C8B-B14F-4D97-AF65-F5344CB8AC3E}">
        <p14:creationId xmlns:p14="http://schemas.microsoft.com/office/powerpoint/2010/main" val="32134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1000"/>
                                        <p:tgtEl>
                                          <p:spTgt spid="8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052512"/>
            <a:ext cx="12192000" cy="5805487"/>
          </a:xfrm>
          <a:prstGeom prst="rect">
            <a:avLst/>
          </a:prstGeom>
          <a:solidFill>
            <a:schemeClr val="tx2">
              <a:lumMod val="25000"/>
            </a:scheme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01612" marR="0" lvl="1" indent="0" algn="l"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E53"/>
              </a:solidFill>
              <a:effectLst/>
              <a:uLnTx/>
              <a:uFillTx/>
              <a:latin typeface="Calibri" panose="020F0502020204030204" pitchFamily="34" charset="0"/>
              <a:ea typeface="+mn-ea"/>
              <a:cs typeface="Arial" panose="020B0604020202020204" pitchFamily="34" charset="0"/>
            </a:endParaRPr>
          </a:p>
        </p:txBody>
      </p:sp>
      <p:sp>
        <p:nvSpPr>
          <p:cNvPr id="10" name="Title 1">
            <a:extLst>
              <a:ext uri="{FF2B5EF4-FFF2-40B4-BE49-F238E27FC236}">
                <a16:creationId xmlns:a16="http://schemas.microsoft.com/office/drawing/2014/main" id="{B79AF67B-A640-A241-A826-3D6820120733}"/>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en-GB" sz="2600" b="1" i="0" u="none" strike="noStrike" kern="1200" cap="none" spc="40" normalizeH="0" baseline="0" noProof="0" dirty="0" smtClean="0">
                <a:ln>
                  <a:noFill/>
                </a:ln>
                <a:solidFill>
                  <a:srgbClr val="4D4E53"/>
                </a:solidFill>
                <a:effectLst/>
                <a:uLnTx/>
                <a:uFillTx/>
                <a:latin typeface="Arial" panose="020B0604020202020204" pitchFamily="34" charset="0"/>
                <a:ea typeface="+mj-ea"/>
                <a:cs typeface="Arial" panose="020B0604020202020204" pitchFamily="34" charset="0"/>
              </a:rPr>
              <a:t>New generation D4/D6 – the package</a:t>
            </a:r>
            <a:endParaRPr kumimoji="0" lang="en-GB" sz="2600" b="1" i="0" u="none" strike="noStrike" kern="1200" cap="none" spc="40" normalizeH="0" baseline="0" noProof="0" dirty="0">
              <a:ln>
                <a:noFill/>
              </a:ln>
              <a:solidFill>
                <a:srgbClr val="4D4E53"/>
              </a:solidFill>
              <a:effectLst/>
              <a:uLnTx/>
              <a:uFillTx/>
              <a:latin typeface="Arial" panose="020B0604020202020204" pitchFamily="34" charset="0"/>
              <a:ea typeface="+mj-ea"/>
              <a:cs typeface="Arial" panose="020B0604020202020204" pitchFamily="34" charset="0"/>
            </a:endParaRPr>
          </a:p>
        </p:txBody>
      </p:sp>
      <p:pic>
        <p:nvPicPr>
          <p:cNvPr id="13" name="Bildobjekt 12">
            <a:extLst>
              <a:ext uri="{FF2B5EF4-FFF2-40B4-BE49-F238E27FC236}">
                <a16:creationId xmlns:a16="http://schemas.microsoft.com/office/drawing/2014/main" id="{8B41D11D-32C0-4A44-B6A4-7029E117D2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865" t="13414" r="17793" b="22452"/>
          <a:stretch/>
        </p:blipFill>
        <p:spPr>
          <a:xfrm>
            <a:off x="2305233" y="1694896"/>
            <a:ext cx="3441422" cy="1999921"/>
          </a:xfrm>
          <a:prstGeom prst="rect">
            <a:avLst/>
          </a:prstGeom>
        </p:spPr>
      </p:pic>
      <p:cxnSp>
        <p:nvCxnSpPr>
          <p:cNvPr id="3" name="Straight Connector 2"/>
          <p:cNvCxnSpPr/>
          <p:nvPr/>
        </p:nvCxnSpPr>
        <p:spPr>
          <a:xfrm>
            <a:off x="6096000" y="1793050"/>
            <a:ext cx="0" cy="4736960"/>
          </a:xfrm>
          <a:prstGeom prst="line">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83974" y="3955255"/>
            <a:ext cx="9819861" cy="0"/>
          </a:xfrm>
          <a:prstGeom prst="line">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10326" y="1557953"/>
            <a:ext cx="1806074" cy="646331"/>
          </a:xfrm>
          <a:prstGeom prst="rect">
            <a:avLst/>
          </a:prstGeom>
        </p:spPr>
        <p:txBody>
          <a:bodyPr wrap="square">
            <a:spAutoFit/>
          </a:bodyPr>
          <a:lstStyle/>
          <a:p>
            <a:pPr lvl="0">
              <a:defRPr/>
            </a:pPr>
            <a:r>
              <a:rPr lang="en-US" b="1" dirty="0" smtClean="0">
                <a:solidFill>
                  <a:srgbClr val="FFFFFF"/>
                </a:solidFill>
                <a:latin typeface="Arial" panose="020B0604020202020204" pitchFamily="34" charset="0"/>
              </a:rPr>
              <a:t>Re-engineered </a:t>
            </a:r>
            <a:r>
              <a:rPr lang="en-US" b="1" dirty="0">
                <a:solidFill>
                  <a:srgbClr val="FFFFFF"/>
                </a:solidFill>
                <a:latin typeface="Arial" panose="020B0604020202020204" pitchFamily="34" charset="0"/>
              </a:rPr>
              <a:t>D4/D6 engine</a:t>
            </a:r>
          </a:p>
        </p:txBody>
      </p:sp>
      <p:sp>
        <p:nvSpPr>
          <p:cNvPr id="14" name="Rectangle 13"/>
          <p:cNvSpPr/>
          <p:nvPr/>
        </p:nvSpPr>
        <p:spPr>
          <a:xfrm>
            <a:off x="3489406" y="5240825"/>
            <a:ext cx="2441106" cy="646331"/>
          </a:xfrm>
          <a:prstGeom prst="rect">
            <a:avLst/>
          </a:prstGeom>
        </p:spPr>
        <p:txBody>
          <a:bodyPr wrap="square">
            <a:spAutoFit/>
          </a:bodyPr>
          <a:lstStyle/>
          <a:p>
            <a:pPr lvl="0">
              <a:defRPr/>
            </a:pPr>
            <a:r>
              <a:rPr lang="en-US" b="1" dirty="0" smtClean="0">
                <a:solidFill>
                  <a:srgbClr val="FFFFFF"/>
                </a:solidFill>
                <a:latin typeface="Arial" panose="020B0604020202020204" pitchFamily="34" charset="0"/>
              </a:rPr>
              <a:t>A completely new sterndrive</a:t>
            </a:r>
            <a:endParaRPr lang="en-US" b="1" dirty="0">
              <a:solidFill>
                <a:srgbClr val="FFFFFF"/>
              </a:solidFill>
              <a:latin typeface="Arial" panose="020B0604020202020204" pitchFamily="34" charset="0"/>
            </a:endParaRPr>
          </a:p>
        </p:txBody>
      </p:sp>
      <p:pic>
        <p:nvPicPr>
          <p:cNvPr id="16" name="Bildobjekt 7">
            <a:extLst>
              <a:ext uri="{FF2B5EF4-FFF2-40B4-BE49-F238E27FC236}">
                <a16:creationId xmlns:a16="http://schemas.microsoft.com/office/drawing/2014/main" id="{7744EAAB-ABDC-D542-81AE-52FDF14363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485" t="15941" r="7645" b="9893"/>
          <a:stretch/>
        </p:blipFill>
        <p:spPr>
          <a:xfrm>
            <a:off x="983974" y="4186824"/>
            <a:ext cx="3238070" cy="2343186"/>
          </a:xfrm>
          <a:prstGeom prst="rect">
            <a:avLst/>
          </a:prstGeom>
        </p:spPr>
      </p:pic>
      <p:pic>
        <p:nvPicPr>
          <p:cNvPr id="17" name="Bildobjekt 8">
            <a:extLst>
              <a:ext uri="{FF2B5EF4-FFF2-40B4-BE49-F238E27FC236}">
                <a16:creationId xmlns:a16="http://schemas.microsoft.com/office/drawing/2014/main" id="{C17108BD-2028-E845-9619-9A7B17D436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1448" t="14974" r="22466" b="17897"/>
          <a:stretch/>
        </p:blipFill>
        <p:spPr>
          <a:xfrm>
            <a:off x="6574554" y="4031526"/>
            <a:ext cx="2329322" cy="2577847"/>
          </a:xfrm>
          <a:prstGeom prst="rect">
            <a:avLst/>
          </a:prstGeom>
        </p:spPr>
      </p:pic>
      <p:sp>
        <p:nvSpPr>
          <p:cNvPr id="19" name="Rectangle 18"/>
          <p:cNvSpPr/>
          <p:nvPr/>
        </p:nvSpPr>
        <p:spPr>
          <a:xfrm>
            <a:off x="9070289" y="5248281"/>
            <a:ext cx="2044149" cy="369332"/>
          </a:xfrm>
          <a:prstGeom prst="rect">
            <a:avLst/>
          </a:prstGeom>
        </p:spPr>
        <p:txBody>
          <a:bodyPr wrap="none">
            <a:spAutoFit/>
          </a:bodyPr>
          <a:lstStyle/>
          <a:p>
            <a:pPr lvl="0">
              <a:defRPr/>
            </a:pPr>
            <a:r>
              <a:rPr lang="en-US" b="1" dirty="0" smtClean="0">
                <a:solidFill>
                  <a:srgbClr val="FFFFFF"/>
                </a:solidFill>
                <a:latin typeface="Arial" panose="020B0604020202020204" pitchFamily="34" charset="0"/>
              </a:rPr>
              <a:t>An upgraded IPS</a:t>
            </a:r>
            <a:endParaRPr lang="en-US" b="1" dirty="0">
              <a:solidFill>
                <a:srgbClr val="FFFFFF"/>
              </a:solidFill>
              <a:latin typeface="Arial" panose="020B0604020202020204" pitchFamily="34" charset="0"/>
            </a:endParaRPr>
          </a:p>
        </p:txBody>
      </p:sp>
      <p:sp>
        <p:nvSpPr>
          <p:cNvPr id="22" name="Rectangle 21"/>
          <p:cNvSpPr/>
          <p:nvPr/>
        </p:nvSpPr>
        <p:spPr>
          <a:xfrm>
            <a:off x="9579872" y="1556712"/>
            <a:ext cx="2354415" cy="647572"/>
          </a:xfrm>
          <a:prstGeom prst="rect">
            <a:avLst/>
          </a:prstGeom>
        </p:spPr>
        <p:txBody>
          <a:bodyPr wrap="square">
            <a:spAutoFit/>
          </a:bodyPr>
          <a:lstStyle/>
          <a:p>
            <a:pPr lvl="0">
              <a:defRPr/>
            </a:pPr>
            <a:r>
              <a:rPr lang="en-US" b="1" dirty="0" smtClean="0">
                <a:solidFill>
                  <a:srgbClr val="FFFFFF"/>
                </a:solidFill>
                <a:latin typeface="Arial" panose="020B0604020202020204" pitchFamily="34" charset="0"/>
              </a:rPr>
              <a:t>Enhanced EVC system</a:t>
            </a:r>
            <a:endParaRPr lang="en-US" b="1" dirty="0">
              <a:solidFill>
                <a:srgbClr val="FFFFFF"/>
              </a:solidFill>
              <a:latin typeface="Arial" panose="020B0604020202020204" pitchFamily="34" charset="0"/>
            </a:endParaRPr>
          </a:p>
        </p:txBody>
      </p:sp>
      <p:pic>
        <p:nvPicPr>
          <p:cNvPr id="23" name="Bildobjekt 14" descr="En bild som visar inomhus, bord&#10;&#10;&#10;&#10;Automatiskt genererad beskrivning">
            <a:extLst>
              <a:ext uri="{FF2B5EF4-FFF2-40B4-BE49-F238E27FC236}">
                <a16:creationId xmlns:a16="http://schemas.microsoft.com/office/drawing/2014/main" id="{3889983F-4B45-7E40-AB79-891272DF2AB8}"/>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408141" y="1831560"/>
            <a:ext cx="3384862" cy="2199966"/>
          </a:xfrm>
          <a:prstGeom prst="rect">
            <a:avLst/>
          </a:prstGeom>
        </p:spPr>
      </p:pic>
    </p:spTree>
    <p:extLst>
      <p:ext uri="{BB962C8B-B14F-4D97-AF65-F5344CB8AC3E}">
        <p14:creationId xmlns:p14="http://schemas.microsoft.com/office/powerpoint/2010/main" val="319529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0" y="1052512"/>
            <a:ext cx="12192000" cy="5805487"/>
          </a:xfrm>
          <a:prstGeom prst="rect">
            <a:avLst/>
          </a:prstGeom>
          <a:solidFill>
            <a:schemeClr val="tx2">
              <a:lumMod val="25000"/>
            </a:scheme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01612" marR="0" lvl="1" indent="0" algn="l"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4D4E53"/>
              </a:solidFill>
              <a:effectLst/>
              <a:uLnTx/>
              <a:uFillTx/>
              <a:latin typeface="Calibri" panose="020F0502020204030204" pitchFamily="34" charset="0"/>
              <a:ea typeface="+mn-ea"/>
              <a:cs typeface="Arial" panose="020B0604020202020204" pitchFamily="34" charset="0"/>
            </a:endParaRPr>
          </a:p>
        </p:txBody>
      </p:sp>
      <p:sp>
        <p:nvSpPr>
          <p:cNvPr id="11" name="Rectangle 10"/>
          <p:cNvSpPr/>
          <p:nvPr/>
        </p:nvSpPr>
        <p:spPr>
          <a:xfrm>
            <a:off x="848335" y="2300410"/>
            <a:ext cx="2741171" cy="830997"/>
          </a:xfrm>
          <a:prstGeom prst="rect">
            <a:avLst/>
          </a:prstGeom>
        </p:spPr>
        <p:txBody>
          <a:bodyPr wrap="square">
            <a:spAutoFit/>
          </a:bodyPr>
          <a:lstStyle/>
          <a:p>
            <a:pPr marL="171450" indent="-171450">
              <a:buFont typeface="Arial" panose="020B0604020202020204" pitchFamily="34" charset="0"/>
              <a:buChar char="•"/>
              <a:defRPr/>
            </a:pPr>
            <a:r>
              <a:rPr lang="sv-SE" sz="1200" dirty="0">
                <a:solidFill>
                  <a:srgbClr val="FFFFFF"/>
                </a:solidFill>
                <a:latin typeface="Arial" panose="020B0604020202020204" pitchFamily="34" charset="0"/>
                <a:cs typeface="Arial" panose="020B0604020202020204" pitchFamily="34" charset="0"/>
              </a:rPr>
              <a:t>Extended power </a:t>
            </a:r>
            <a:r>
              <a:rPr lang="sv-SE" sz="1200" dirty="0" smtClean="0">
                <a:solidFill>
                  <a:srgbClr val="FFFFFF"/>
                </a:solidFill>
                <a:latin typeface="Arial" panose="020B0604020202020204" pitchFamily="34" charset="0"/>
                <a:cs typeface="Arial" panose="020B0604020202020204" pitchFamily="34" charset="0"/>
              </a:rPr>
              <a:t>range, 150-480hp</a:t>
            </a:r>
            <a:endParaRPr lang="sv-SE" sz="1200" dirty="0">
              <a:solidFill>
                <a:srgbClr val="FFFFFF"/>
              </a:solidFill>
              <a:latin typeface="Arial" panose="020B0604020202020204" pitchFamily="34" charset="0"/>
              <a:cs typeface="Arial" panose="020B0604020202020204" pitchFamily="34" charset="0"/>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noProof="0" dirty="0" smtClean="0">
                <a:solidFill>
                  <a:srgbClr val="FFFFFF"/>
                </a:solidFill>
                <a:latin typeface="Arial" panose="020B0604020202020204" pitchFamily="34" charset="0"/>
                <a:cs typeface="Arial" panose="020B0604020202020204" pitchFamily="34" charset="0"/>
              </a:rPr>
              <a:t>Improved reliability</a:t>
            </a:r>
            <a:endParaRPr kumimoji="0" 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Less service </a:t>
            </a:r>
            <a:r>
              <a:rPr kumimoji="0" lang="sv-SE" sz="12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items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FFFFFF"/>
                </a:solidFill>
                <a:latin typeface="Arial" panose="020B0604020202020204" pitchFamily="34" charset="0"/>
                <a:cs typeface="Arial" panose="020B0604020202020204" pitchFamily="34" charset="0"/>
              </a:rPr>
              <a:t>L</a:t>
            </a:r>
            <a:r>
              <a:rPr kumimoji="0" lang="sv-SE" sz="12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onger between services</a:t>
            </a:r>
          </a:p>
        </p:txBody>
      </p:sp>
      <p:sp>
        <p:nvSpPr>
          <p:cNvPr id="10" name="Title 1">
            <a:extLst>
              <a:ext uri="{FF2B5EF4-FFF2-40B4-BE49-F238E27FC236}">
                <a16:creationId xmlns:a16="http://schemas.microsoft.com/office/drawing/2014/main" id="{B79AF67B-A640-A241-A826-3D6820120733}"/>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en-GB" sz="2600" b="1" i="0" u="none" strike="noStrike" kern="1200" cap="none" spc="40" normalizeH="0" baseline="0" noProof="0" dirty="0" smtClean="0">
                <a:ln>
                  <a:noFill/>
                </a:ln>
                <a:solidFill>
                  <a:srgbClr val="4D4E53"/>
                </a:solidFill>
                <a:effectLst/>
                <a:uLnTx/>
                <a:uFillTx/>
                <a:latin typeface="Arial" panose="020B0604020202020204" pitchFamily="34" charset="0"/>
                <a:ea typeface="+mj-ea"/>
                <a:cs typeface="Arial" panose="020B0604020202020204" pitchFamily="34" charset="0"/>
              </a:rPr>
              <a:t>New generation D4/D6</a:t>
            </a:r>
            <a:endParaRPr kumimoji="0" lang="en-GB" sz="2600" b="1" i="0" u="none" strike="noStrike" kern="1200" cap="none" spc="40" normalizeH="0" baseline="0" noProof="0" dirty="0">
              <a:ln>
                <a:noFill/>
              </a:ln>
              <a:solidFill>
                <a:srgbClr val="4D4E53"/>
              </a:solidFill>
              <a:effectLst/>
              <a:uLnTx/>
              <a:uFillTx/>
              <a:latin typeface="Arial" panose="020B0604020202020204" pitchFamily="34" charset="0"/>
              <a:ea typeface="+mj-ea"/>
              <a:cs typeface="Arial" panose="020B0604020202020204" pitchFamily="34" charset="0"/>
            </a:endParaRPr>
          </a:p>
        </p:txBody>
      </p:sp>
      <p:pic>
        <p:nvPicPr>
          <p:cNvPr id="13" name="Bildobjekt 12">
            <a:extLst>
              <a:ext uri="{FF2B5EF4-FFF2-40B4-BE49-F238E27FC236}">
                <a16:creationId xmlns:a16="http://schemas.microsoft.com/office/drawing/2014/main" id="{8B41D11D-32C0-4A44-B6A4-7029E117D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2294" y="1981959"/>
            <a:ext cx="3604180" cy="2264591"/>
          </a:xfrm>
          <a:prstGeom prst="rect">
            <a:avLst/>
          </a:prstGeom>
        </p:spPr>
      </p:pic>
      <p:cxnSp>
        <p:nvCxnSpPr>
          <p:cNvPr id="3" name="Straight Connector 2"/>
          <p:cNvCxnSpPr/>
          <p:nvPr/>
        </p:nvCxnSpPr>
        <p:spPr>
          <a:xfrm>
            <a:off x="6096000" y="1793050"/>
            <a:ext cx="0" cy="4736960"/>
          </a:xfrm>
          <a:prstGeom prst="line">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83974" y="3955255"/>
            <a:ext cx="9819861" cy="0"/>
          </a:xfrm>
          <a:prstGeom prst="line">
            <a:avLst/>
          </a:prstGeom>
          <a:ln w="127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34936" y="1809366"/>
            <a:ext cx="3339376" cy="369332"/>
          </a:xfrm>
          <a:prstGeom prst="rect">
            <a:avLst/>
          </a:prstGeom>
        </p:spPr>
        <p:txBody>
          <a:bodyPr wrap="none">
            <a:spAutoFit/>
          </a:bodyPr>
          <a:lstStyle/>
          <a:p>
            <a:pPr lvl="0">
              <a:defRPr/>
            </a:pPr>
            <a:r>
              <a:rPr lang="en-US" b="1" dirty="0">
                <a:solidFill>
                  <a:srgbClr val="FFFFFF"/>
                </a:solidFill>
                <a:latin typeface="Arial" panose="020B0604020202020204" pitchFamily="34" charset="0"/>
              </a:rPr>
              <a:t>Re-Engineered D4/D6 engine</a:t>
            </a:r>
          </a:p>
        </p:txBody>
      </p:sp>
      <p:sp>
        <p:nvSpPr>
          <p:cNvPr id="12" name="Rectangle 11"/>
          <p:cNvSpPr/>
          <p:nvPr/>
        </p:nvSpPr>
        <p:spPr>
          <a:xfrm>
            <a:off x="861734" y="4787492"/>
            <a:ext cx="2560787" cy="1015663"/>
          </a:xfrm>
          <a:prstGeom prst="rect">
            <a:avLst/>
          </a:prstGeom>
        </p:spPr>
        <p:txBody>
          <a:bodyPr wrap="square">
            <a:spAutoFit/>
          </a:bodyPr>
          <a:lstStyle/>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Unmatched comfort</a:t>
            </a:r>
          </a:p>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Increased functionality</a:t>
            </a:r>
            <a:endParaRPr lang="en-US" sz="1200" dirty="0">
              <a:solidFill>
                <a:srgbClr val="FFFFFF"/>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More power – D4320 / D6440</a:t>
            </a:r>
            <a:endParaRPr lang="en-US" sz="1200" dirty="0">
              <a:solidFill>
                <a:srgbClr val="FFFFFF"/>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Higher durability</a:t>
            </a:r>
          </a:p>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Lower ownership costs</a:t>
            </a:r>
            <a:endParaRPr lang="en-US" sz="1200" dirty="0">
              <a:solidFill>
                <a:srgbClr val="FFFFFF"/>
              </a:solidFill>
              <a:latin typeface="Arial" panose="020B0604020202020204" pitchFamily="34" charset="0"/>
              <a:cs typeface="Arial" panose="020B0604020202020204" pitchFamily="34" charset="0"/>
            </a:endParaRPr>
          </a:p>
        </p:txBody>
      </p:sp>
      <p:sp>
        <p:nvSpPr>
          <p:cNvPr id="14" name="Rectangle 13"/>
          <p:cNvSpPr/>
          <p:nvPr/>
        </p:nvSpPr>
        <p:spPr>
          <a:xfrm>
            <a:off x="848335" y="4296448"/>
            <a:ext cx="3369256" cy="369332"/>
          </a:xfrm>
          <a:prstGeom prst="rect">
            <a:avLst/>
          </a:prstGeom>
        </p:spPr>
        <p:txBody>
          <a:bodyPr wrap="none">
            <a:spAutoFit/>
          </a:bodyPr>
          <a:lstStyle/>
          <a:p>
            <a:pPr lvl="0">
              <a:defRPr/>
            </a:pPr>
            <a:r>
              <a:rPr lang="en-US" b="1" dirty="0" smtClean="0">
                <a:solidFill>
                  <a:srgbClr val="FFFFFF"/>
                </a:solidFill>
                <a:latin typeface="Arial" panose="020B0604020202020204" pitchFamily="34" charset="0"/>
              </a:rPr>
              <a:t>A completely new sterndrive</a:t>
            </a:r>
            <a:endParaRPr lang="en-US" b="1" dirty="0">
              <a:solidFill>
                <a:srgbClr val="FFFFFF"/>
              </a:solidFill>
              <a:latin typeface="Arial" panose="020B0604020202020204" pitchFamily="34" charset="0"/>
            </a:endParaRPr>
          </a:p>
        </p:txBody>
      </p:sp>
      <p:pic>
        <p:nvPicPr>
          <p:cNvPr id="16" name="Bildobjekt 7">
            <a:extLst>
              <a:ext uri="{FF2B5EF4-FFF2-40B4-BE49-F238E27FC236}">
                <a16:creationId xmlns:a16="http://schemas.microsoft.com/office/drawing/2014/main" id="{7744EAAB-ABDC-D542-81AE-52FDF1436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8844" y="4090069"/>
            <a:ext cx="3211440" cy="2439942"/>
          </a:xfrm>
          <a:prstGeom prst="rect">
            <a:avLst/>
          </a:prstGeom>
        </p:spPr>
      </p:pic>
      <p:pic>
        <p:nvPicPr>
          <p:cNvPr id="17" name="Bildobjekt 8">
            <a:extLst>
              <a:ext uri="{FF2B5EF4-FFF2-40B4-BE49-F238E27FC236}">
                <a16:creationId xmlns:a16="http://schemas.microsoft.com/office/drawing/2014/main" id="{C17108BD-2028-E845-9619-9A7B17D436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1448" t="14974" r="22466" b="17897"/>
          <a:stretch/>
        </p:blipFill>
        <p:spPr>
          <a:xfrm>
            <a:off x="6486227" y="4210081"/>
            <a:ext cx="1987827" cy="2199917"/>
          </a:xfrm>
          <a:prstGeom prst="rect">
            <a:avLst/>
          </a:prstGeom>
        </p:spPr>
      </p:pic>
      <p:sp>
        <p:nvSpPr>
          <p:cNvPr id="18" name="Rectangle 17"/>
          <p:cNvSpPr/>
          <p:nvPr/>
        </p:nvSpPr>
        <p:spPr>
          <a:xfrm>
            <a:off x="8759997" y="4781881"/>
            <a:ext cx="2868786" cy="830997"/>
          </a:xfrm>
          <a:prstGeom prst="rect">
            <a:avLst/>
          </a:prstGeom>
        </p:spPr>
        <p:txBody>
          <a:bodyPr wrap="square">
            <a:spAutoFit/>
          </a:bodyPr>
          <a:lstStyle/>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Improved serviceability</a:t>
            </a:r>
          </a:p>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Lower cost of ownership</a:t>
            </a:r>
            <a:endParaRPr lang="en-US" sz="1200" dirty="0">
              <a:solidFill>
                <a:srgbClr val="FFFFFF"/>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Improved reliability and durability</a:t>
            </a:r>
            <a:endParaRPr lang="en-US" sz="1200" dirty="0">
              <a:solidFill>
                <a:srgbClr val="FFFFFF"/>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New </a:t>
            </a:r>
            <a:r>
              <a:rPr lang="en-US" sz="1200" dirty="0">
                <a:solidFill>
                  <a:srgbClr val="FFFFFF"/>
                </a:solidFill>
                <a:latin typeface="Arial" panose="020B0604020202020204" pitchFamily="34" charset="0"/>
                <a:cs typeface="Arial" panose="020B0604020202020204" pitchFamily="34" charset="0"/>
              </a:rPr>
              <a:t>top spec D6-IPS650</a:t>
            </a:r>
          </a:p>
        </p:txBody>
      </p:sp>
      <p:sp>
        <p:nvSpPr>
          <p:cNvPr id="19" name="Rectangle 18"/>
          <p:cNvSpPr/>
          <p:nvPr/>
        </p:nvSpPr>
        <p:spPr>
          <a:xfrm>
            <a:off x="8712763" y="4246550"/>
            <a:ext cx="2044149" cy="369332"/>
          </a:xfrm>
          <a:prstGeom prst="rect">
            <a:avLst/>
          </a:prstGeom>
        </p:spPr>
        <p:txBody>
          <a:bodyPr wrap="none">
            <a:spAutoFit/>
          </a:bodyPr>
          <a:lstStyle/>
          <a:p>
            <a:pPr lvl="0">
              <a:defRPr/>
            </a:pPr>
            <a:r>
              <a:rPr lang="en-US" b="1" dirty="0" smtClean="0">
                <a:solidFill>
                  <a:srgbClr val="FFFFFF"/>
                </a:solidFill>
                <a:latin typeface="Arial" panose="020B0604020202020204" pitchFamily="34" charset="0"/>
              </a:rPr>
              <a:t>An upgraded IPS</a:t>
            </a:r>
            <a:endParaRPr lang="en-US" b="1" dirty="0">
              <a:solidFill>
                <a:srgbClr val="FFFFFF"/>
              </a:solidFill>
              <a:latin typeface="Arial" panose="020B0604020202020204" pitchFamily="34" charset="0"/>
            </a:endParaRPr>
          </a:p>
        </p:txBody>
      </p:sp>
      <p:sp>
        <p:nvSpPr>
          <p:cNvPr id="21" name="Rectangle 20"/>
          <p:cNvSpPr/>
          <p:nvPr/>
        </p:nvSpPr>
        <p:spPr>
          <a:xfrm>
            <a:off x="8759997" y="2261168"/>
            <a:ext cx="2868786" cy="1015663"/>
          </a:xfrm>
          <a:prstGeom prst="rect">
            <a:avLst/>
          </a:prstGeom>
        </p:spPr>
        <p:txBody>
          <a:bodyPr wrap="square">
            <a:spAutoFit/>
          </a:bodyPr>
          <a:lstStyle/>
          <a:p>
            <a:pPr marL="171450" lvl="0" indent="-171450">
              <a:buFont typeface="Arial" panose="020B0604020202020204" pitchFamily="34" charset="0"/>
              <a:buChar char="•"/>
              <a:defRPr/>
            </a:pPr>
            <a:r>
              <a:rPr lang="en-US" sz="1200" dirty="0">
                <a:solidFill>
                  <a:srgbClr val="FFFFFF"/>
                </a:solidFill>
                <a:latin typeface="Arial" panose="020B0604020202020204" pitchFamily="34" charset="0"/>
                <a:cs typeface="Arial" panose="020B0604020202020204" pitchFamily="34" charset="0"/>
              </a:rPr>
              <a:t>Expanded </a:t>
            </a:r>
            <a:r>
              <a:rPr lang="en-US" sz="1200" dirty="0" smtClean="0">
                <a:solidFill>
                  <a:srgbClr val="FFFFFF"/>
                </a:solidFill>
                <a:latin typeface="Arial" panose="020B0604020202020204" pitchFamily="34" charset="0"/>
                <a:cs typeface="Arial" panose="020B0604020202020204" pitchFamily="34" charset="0"/>
              </a:rPr>
              <a:t>offer </a:t>
            </a:r>
          </a:p>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Complete </a:t>
            </a:r>
            <a:r>
              <a:rPr lang="en-US" sz="1200" dirty="0">
                <a:solidFill>
                  <a:srgbClr val="FFFFFF"/>
                </a:solidFill>
                <a:latin typeface="Arial" panose="020B0604020202020204" pitchFamily="34" charset="0"/>
                <a:cs typeface="Arial" panose="020B0604020202020204" pitchFamily="34" charset="0"/>
              </a:rPr>
              <a:t>vessel </a:t>
            </a:r>
            <a:r>
              <a:rPr lang="en-US" sz="1200" dirty="0" smtClean="0">
                <a:solidFill>
                  <a:srgbClr val="FFFFFF"/>
                </a:solidFill>
                <a:latin typeface="Arial" panose="020B0604020202020204" pitchFamily="34" charset="0"/>
                <a:cs typeface="Arial" panose="020B0604020202020204" pitchFamily="34" charset="0"/>
              </a:rPr>
              <a:t>approach </a:t>
            </a:r>
          </a:p>
          <a:p>
            <a:pPr marL="17145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New </a:t>
            </a:r>
            <a:r>
              <a:rPr lang="en-US" sz="1200" dirty="0">
                <a:solidFill>
                  <a:srgbClr val="FFFFFF"/>
                </a:solidFill>
                <a:latin typeface="Arial" panose="020B0604020202020204" pitchFamily="34" charset="0"/>
                <a:cs typeface="Arial" panose="020B0604020202020204" pitchFamily="34" charset="0"/>
              </a:rPr>
              <a:t>colors on controls</a:t>
            </a:r>
          </a:p>
          <a:p>
            <a:pPr marL="171450" indent="-171450">
              <a:buFont typeface="Arial" panose="020B0604020202020204" pitchFamily="34" charset="0"/>
              <a:buChar char="•"/>
              <a:defRPr/>
            </a:pPr>
            <a:r>
              <a:rPr lang="en-US" sz="1200" dirty="0">
                <a:solidFill>
                  <a:srgbClr val="FFFFFF"/>
                </a:solidFill>
                <a:latin typeface="Arial" panose="020B0604020202020204" pitchFamily="34" charset="0"/>
                <a:cs typeface="Arial" panose="020B0604020202020204" pitchFamily="34" charset="0"/>
              </a:rPr>
              <a:t>Quicker SW download </a:t>
            </a:r>
          </a:p>
          <a:p>
            <a:pPr marL="171450" lvl="0" indent="-171450">
              <a:buFont typeface="Arial" panose="020B0604020202020204" pitchFamily="34" charset="0"/>
              <a:buChar char="•"/>
              <a:defRPr/>
            </a:pPr>
            <a:r>
              <a:rPr lang="en-US" sz="1200" dirty="0" smtClean="0">
                <a:solidFill>
                  <a:srgbClr val="FFFFFF"/>
                </a:solidFill>
                <a:latin typeface="Arial" panose="020B0604020202020204" pitchFamily="34" charset="0"/>
                <a:cs typeface="Arial" panose="020B0604020202020204" pitchFamily="34" charset="0"/>
              </a:rPr>
              <a:t>Prepared </a:t>
            </a:r>
            <a:r>
              <a:rPr lang="en-US" sz="1200" dirty="0">
                <a:solidFill>
                  <a:srgbClr val="FFFFFF"/>
                </a:solidFill>
                <a:latin typeface="Arial" panose="020B0604020202020204" pitchFamily="34" charset="0"/>
                <a:cs typeface="Arial" panose="020B0604020202020204" pitchFamily="34" charset="0"/>
              </a:rPr>
              <a:t>for </a:t>
            </a:r>
            <a:r>
              <a:rPr lang="en-US" sz="1200" dirty="0" smtClean="0">
                <a:solidFill>
                  <a:srgbClr val="FFFFFF"/>
                </a:solidFill>
                <a:latin typeface="Arial" panose="020B0604020202020204" pitchFamily="34" charset="0"/>
                <a:cs typeface="Arial" panose="020B0604020202020204" pitchFamily="34" charset="0"/>
              </a:rPr>
              <a:t>future</a:t>
            </a:r>
            <a:endParaRPr lang="en-US" sz="1200" dirty="0">
              <a:solidFill>
                <a:srgbClr val="FFFFFF"/>
              </a:solidFill>
              <a:latin typeface="Arial" panose="020B0604020202020204" pitchFamily="34" charset="0"/>
              <a:cs typeface="Arial" panose="020B0604020202020204" pitchFamily="34" charset="0"/>
            </a:endParaRPr>
          </a:p>
        </p:txBody>
      </p:sp>
      <p:sp>
        <p:nvSpPr>
          <p:cNvPr id="22" name="Rectangle 21"/>
          <p:cNvSpPr/>
          <p:nvPr/>
        </p:nvSpPr>
        <p:spPr>
          <a:xfrm>
            <a:off x="8071561" y="1809366"/>
            <a:ext cx="2685351" cy="369332"/>
          </a:xfrm>
          <a:prstGeom prst="rect">
            <a:avLst/>
          </a:prstGeom>
        </p:spPr>
        <p:txBody>
          <a:bodyPr wrap="none">
            <a:spAutoFit/>
          </a:bodyPr>
          <a:lstStyle/>
          <a:p>
            <a:pPr lvl="0">
              <a:defRPr/>
            </a:pPr>
            <a:r>
              <a:rPr lang="en-US" b="1" dirty="0" smtClean="0">
                <a:solidFill>
                  <a:srgbClr val="FFFFFF"/>
                </a:solidFill>
                <a:latin typeface="Arial" panose="020B0604020202020204" pitchFamily="34" charset="0"/>
              </a:rPr>
              <a:t>Enhanced EVC system</a:t>
            </a:r>
            <a:endParaRPr lang="en-US" b="1" dirty="0">
              <a:solidFill>
                <a:srgbClr val="FFFFFF"/>
              </a:solidFill>
              <a:latin typeface="Arial" panose="020B0604020202020204" pitchFamily="34" charset="0"/>
            </a:endParaRPr>
          </a:p>
        </p:txBody>
      </p:sp>
      <p:pic>
        <p:nvPicPr>
          <p:cNvPr id="23" name="Bildobjekt 14" descr="En bild som visar inomhus, bord&#10;&#10;&#10;&#10;Automatiskt genererad beskrivning">
            <a:extLst>
              <a:ext uri="{FF2B5EF4-FFF2-40B4-BE49-F238E27FC236}">
                <a16:creationId xmlns:a16="http://schemas.microsoft.com/office/drawing/2014/main" id="{3889983F-4B45-7E40-AB79-891272DF2AB8}"/>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384100" y="2325441"/>
            <a:ext cx="2210409" cy="1436639"/>
          </a:xfrm>
          <a:prstGeom prst="rect">
            <a:avLst/>
          </a:prstGeom>
        </p:spPr>
      </p:pic>
    </p:spTree>
    <p:extLst>
      <p:ext uri="{BB962C8B-B14F-4D97-AF65-F5344CB8AC3E}">
        <p14:creationId xmlns:p14="http://schemas.microsoft.com/office/powerpoint/2010/main" val="565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0" y="1052512"/>
            <a:ext cx="12192000" cy="5805487"/>
          </a:xfrm>
          <a:prstGeom prst="rect">
            <a:avLst/>
          </a:prstGeom>
          <a:solidFill>
            <a:schemeClr val="tx2">
              <a:lumMod val="25000"/>
            </a:scheme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01612" lvl="1">
              <a:spcBef>
                <a:spcPts val="600"/>
              </a:spcBef>
            </a:pPr>
            <a:endParaRPr lang="en-US" sz="1400" dirty="0">
              <a:solidFill>
                <a:srgbClr val="4D4E53"/>
              </a:solidFill>
              <a:latin typeface="Calibri" panose="020F0502020204030204" pitchFamily="34" charset="0"/>
              <a:cs typeface="Arial" panose="020B0604020202020204" pitchFamily="34" charset="0"/>
            </a:endParaRPr>
          </a:p>
        </p:txBody>
      </p:sp>
      <p:sp>
        <p:nvSpPr>
          <p:cNvPr id="11" name="Rectangle 10"/>
          <p:cNvSpPr/>
          <p:nvPr/>
        </p:nvSpPr>
        <p:spPr>
          <a:xfrm>
            <a:off x="7500134" y="2112459"/>
            <a:ext cx="3467616" cy="3493264"/>
          </a:xfrm>
          <a:prstGeom prst="rect">
            <a:avLst/>
          </a:prstGeom>
        </p:spPr>
        <p:txBody>
          <a:bodyPr wrap="none">
            <a:spAutoFit/>
          </a:bodyPr>
          <a:lstStyle/>
          <a:p>
            <a:pPr lvl="0"/>
            <a:r>
              <a:rPr lang="en-US" sz="2000" b="1" dirty="0">
                <a:solidFill>
                  <a:srgbClr val="FFFFFF"/>
                </a:solidFill>
                <a:latin typeface="Arial" panose="020B0604020202020204" pitchFamily="34" charset="0"/>
              </a:rPr>
              <a:t>Designed for sea</a:t>
            </a:r>
          </a:p>
          <a:p>
            <a:pPr lvl="0"/>
            <a:r>
              <a:rPr lang="sv-SE" sz="1400" dirty="0">
                <a:solidFill>
                  <a:srgbClr val="FFFFFF"/>
                </a:solidFill>
                <a:latin typeface="Arial" panose="020B0604020202020204" pitchFamily="34" charset="0"/>
                <a:cs typeface="Arial" panose="020B0604020202020204" pitchFamily="34" charset="0"/>
              </a:rPr>
              <a:t>Torque for marine use</a:t>
            </a:r>
            <a:endParaRPr lang="sv-SE" sz="2800" dirty="0">
              <a:solidFill>
                <a:srgbClr val="FFFFFF"/>
              </a:solidFill>
            </a:endParaRPr>
          </a:p>
          <a:p>
            <a:pPr lvl="0"/>
            <a:r>
              <a:rPr lang="sv-SE" sz="1400" dirty="0">
                <a:solidFill>
                  <a:srgbClr val="FFFFFF"/>
                </a:solidFill>
                <a:latin typeface="Arial" panose="020B0604020202020204" pitchFamily="34" charset="0"/>
                <a:cs typeface="Arial" panose="020B0604020202020204" pitchFamily="34" charset="0"/>
              </a:rPr>
              <a:t>Truly marine</a:t>
            </a:r>
          </a:p>
          <a:p>
            <a:r>
              <a:rPr lang="sv-SE" sz="1400" dirty="0">
                <a:solidFill>
                  <a:schemeClr val="bg1"/>
                </a:solidFill>
                <a:latin typeface="Arial" panose="020B0604020202020204" pitchFamily="34" charset="0"/>
                <a:cs typeface="Arial" panose="020B0604020202020204" pitchFamily="34" charset="0"/>
              </a:rPr>
              <a:t>Engine and transmission in perfect match</a:t>
            </a:r>
          </a:p>
          <a:p>
            <a:pPr>
              <a:spcBef>
                <a:spcPts val="600"/>
              </a:spcBef>
            </a:pPr>
            <a:r>
              <a:rPr lang="en-US" sz="2000" b="1" dirty="0">
                <a:solidFill>
                  <a:schemeClr val="bg1"/>
                </a:solidFill>
                <a:latin typeface="Arial" panose="020B0604020202020204" pitchFamily="34" charset="0"/>
              </a:rPr>
              <a:t>Reliability / durability</a:t>
            </a:r>
          </a:p>
          <a:p>
            <a:pPr lvl="0"/>
            <a:r>
              <a:rPr lang="en-US" sz="1400" dirty="0">
                <a:solidFill>
                  <a:schemeClr val="bg1"/>
                </a:solidFill>
                <a:latin typeface="Arial" panose="020B0604020202020204" pitchFamily="34" charset="0"/>
                <a:cs typeface="Arial" panose="020B0604020202020204" pitchFamily="34" charset="0"/>
              </a:rPr>
              <a:t>Enforced components</a:t>
            </a:r>
          </a:p>
          <a:p>
            <a:pPr lvl="0"/>
            <a:r>
              <a:rPr lang="en-US" sz="1400" dirty="0">
                <a:solidFill>
                  <a:schemeClr val="bg1"/>
                </a:solidFill>
                <a:latin typeface="Arial" panose="020B0604020202020204" pitchFamily="34" charset="0"/>
                <a:cs typeface="Arial" panose="020B0604020202020204" pitchFamily="34" charset="0"/>
              </a:rPr>
              <a:t>Better </a:t>
            </a:r>
            <a:r>
              <a:rPr lang="en-US" sz="1400" dirty="0" err="1">
                <a:solidFill>
                  <a:schemeClr val="bg1"/>
                </a:solidFill>
                <a:latin typeface="Arial" panose="020B0604020202020204" pitchFamily="34" charset="0"/>
                <a:cs typeface="Arial" panose="020B0604020202020204" pitchFamily="34" charset="0"/>
              </a:rPr>
              <a:t>diagnosability</a:t>
            </a:r>
            <a:endParaRPr lang="en-US" sz="1400" dirty="0">
              <a:solidFill>
                <a:schemeClr val="bg1"/>
              </a:solidFill>
              <a:latin typeface="Arial" panose="020B0604020202020204" pitchFamily="34" charset="0"/>
              <a:cs typeface="Arial" panose="020B0604020202020204" pitchFamily="34" charset="0"/>
            </a:endParaRPr>
          </a:p>
          <a:p>
            <a:pPr lvl="0">
              <a:spcBef>
                <a:spcPts val="600"/>
              </a:spcBef>
            </a:pPr>
            <a:r>
              <a:rPr lang="en-US" sz="2000" b="1" dirty="0">
                <a:solidFill>
                  <a:schemeClr val="bg1"/>
                </a:solidFill>
                <a:latin typeface="Arial" panose="020B0604020202020204" pitchFamily="34" charset="0"/>
              </a:rPr>
              <a:t>Cost of ownership</a:t>
            </a:r>
          </a:p>
          <a:p>
            <a:pPr lvl="0"/>
            <a:r>
              <a:rPr lang="sv-SE" sz="1400" dirty="0">
                <a:solidFill>
                  <a:schemeClr val="bg1"/>
                </a:solidFill>
                <a:latin typeface="Arial" panose="020B0604020202020204" pitchFamily="34" charset="0"/>
                <a:cs typeface="Arial" panose="020B0604020202020204" pitchFamily="34" charset="0"/>
              </a:rPr>
              <a:t>Less service items and longer intervals</a:t>
            </a:r>
          </a:p>
          <a:p>
            <a:pPr lvl="0"/>
            <a:r>
              <a:rPr lang="sv-SE" sz="1400" dirty="0">
                <a:solidFill>
                  <a:schemeClr val="bg1"/>
                </a:solidFill>
                <a:latin typeface="Arial" panose="020B0604020202020204" pitchFamily="34" charset="0"/>
                <a:cs typeface="Arial" panose="020B0604020202020204" pitchFamily="34" charset="0"/>
              </a:rPr>
              <a:t>Lower fuel consumption</a:t>
            </a:r>
          </a:p>
          <a:p>
            <a:pPr lvl="0">
              <a:spcBef>
                <a:spcPts val="600"/>
              </a:spcBef>
            </a:pPr>
            <a:r>
              <a:rPr lang="en-US" sz="2000" b="1" dirty="0">
                <a:solidFill>
                  <a:schemeClr val="bg1"/>
                </a:solidFill>
                <a:latin typeface="Arial" panose="020B0604020202020204" pitchFamily="34" charset="0"/>
              </a:rPr>
              <a:t>Performance</a:t>
            </a:r>
          </a:p>
          <a:p>
            <a:r>
              <a:rPr lang="sv-SE" sz="1400" dirty="0">
                <a:solidFill>
                  <a:schemeClr val="bg1"/>
                </a:solidFill>
                <a:latin typeface="Arial" panose="020B0604020202020204" pitchFamily="34" charset="0"/>
                <a:cs typeface="Arial" panose="020B0604020202020204" pitchFamily="34" charset="0"/>
              </a:rPr>
              <a:t>Extended power range, 150-480hp</a:t>
            </a:r>
          </a:p>
          <a:p>
            <a:pPr lvl="0"/>
            <a:r>
              <a:rPr lang="sv-SE" sz="1400" dirty="0">
                <a:solidFill>
                  <a:schemeClr val="bg1"/>
                </a:solidFill>
                <a:latin typeface="Arial" panose="020B0604020202020204" pitchFamily="34" charset="0"/>
                <a:cs typeface="Arial" panose="020B0604020202020204" pitchFamily="34" charset="0"/>
              </a:rPr>
              <a:t>Smoother running</a:t>
            </a:r>
          </a:p>
        </p:txBody>
      </p:sp>
      <p:sp>
        <p:nvSpPr>
          <p:cNvPr id="10" name="Title 1">
            <a:extLst>
              <a:ext uri="{FF2B5EF4-FFF2-40B4-BE49-F238E27FC236}">
                <a16:creationId xmlns:a16="http://schemas.microsoft.com/office/drawing/2014/main" id="{B79AF67B-A640-A241-A826-3D6820120733}"/>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r>
              <a:rPr lang="en-GB" sz="2600" spc="40" dirty="0"/>
              <a:t>Re-Engineered D4/D6 engine</a:t>
            </a:r>
          </a:p>
        </p:txBody>
      </p:sp>
      <p:pic>
        <p:nvPicPr>
          <p:cNvPr id="13" name="Bildobjekt 12">
            <a:extLst>
              <a:ext uri="{FF2B5EF4-FFF2-40B4-BE49-F238E27FC236}">
                <a16:creationId xmlns:a16="http://schemas.microsoft.com/office/drawing/2014/main" id="{8B41D11D-32C0-4A44-B6A4-7029E117D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541" y="1301137"/>
            <a:ext cx="9015520" cy="5664662"/>
          </a:xfrm>
          <a:prstGeom prst="rect">
            <a:avLst/>
          </a:prstGeom>
        </p:spPr>
      </p:pic>
    </p:spTree>
    <p:extLst>
      <p:ext uri="{BB962C8B-B14F-4D97-AF65-F5344CB8AC3E}">
        <p14:creationId xmlns:p14="http://schemas.microsoft.com/office/powerpoint/2010/main" val="278321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p:cNvSpPr/>
          <p:nvPr/>
        </p:nvSpPr>
        <p:spPr>
          <a:xfrm>
            <a:off x="0" y="1052512"/>
            <a:ext cx="12192000" cy="5805487"/>
          </a:xfrm>
          <a:prstGeom prst="rect">
            <a:avLst/>
          </a:prstGeom>
          <a:solidFill>
            <a:schemeClr val="tx2">
              <a:lumMod val="25000"/>
            </a:schemeClr>
          </a:solidFill>
          <a:ln w="3175">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chemeClr val="bg2"/>
              </a:solidFill>
            </a:endParaRPr>
          </a:p>
        </p:txBody>
      </p:sp>
      <p:sp>
        <p:nvSpPr>
          <p:cNvPr id="10" name="Rectangle 9"/>
          <p:cNvSpPr/>
          <p:nvPr/>
        </p:nvSpPr>
        <p:spPr>
          <a:xfrm>
            <a:off x="1355934" y="2177845"/>
            <a:ext cx="3332964" cy="3062377"/>
          </a:xfrm>
          <a:prstGeom prst="rect">
            <a:avLst/>
          </a:prstGeom>
        </p:spPr>
        <p:txBody>
          <a:bodyPr wrap="none">
            <a:spAutoFit/>
          </a:bodyPr>
          <a:lstStyle/>
          <a:p>
            <a:pPr lvl="0"/>
            <a:r>
              <a:rPr lang="en-US" sz="2000" b="1" dirty="0">
                <a:solidFill>
                  <a:srgbClr val="FFFFFF"/>
                </a:solidFill>
                <a:latin typeface="Arial" panose="020B0604020202020204" pitchFamily="34" charset="0"/>
              </a:rPr>
              <a:t>Easy boating and comfort</a:t>
            </a:r>
          </a:p>
          <a:p>
            <a:pPr lvl="0"/>
            <a:r>
              <a:rPr lang="en-US" sz="1400" dirty="0">
                <a:solidFill>
                  <a:srgbClr val="FFFFFF"/>
                </a:solidFill>
                <a:latin typeface="Arial" panose="020B0604020202020204" pitchFamily="34" charset="0"/>
                <a:cs typeface="Arial" panose="020B0604020202020204" pitchFamily="34" charset="0"/>
              </a:rPr>
              <a:t>Steer by wire</a:t>
            </a:r>
          </a:p>
          <a:p>
            <a:r>
              <a:rPr lang="en-US" sz="1400" dirty="0">
                <a:solidFill>
                  <a:srgbClr val="FFFFFF"/>
                </a:solidFill>
                <a:latin typeface="Arial" panose="020B0604020202020204" pitchFamily="34" charset="0"/>
                <a:cs typeface="Arial" panose="020B0604020202020204" pitchFamily="34" charset="0"/>
              </a:rPr>
              <a:t>Hydraulic clutch</a:t>
            </a:r>
          </a:p>
          <a:p>
            <a:pPr lvl="0">
              <a:spcBef>
                <a:spcPts val="600"/>
              </a:spcBef>
            </a:pPr>
            <a:r>
              <a:rPr lang="en-US" sz="2000" b="1" dirty="0">
                <a:solidFill>
                  <a:srgbClr val="FFFFFF"/>
                </a:solidFill>
                <a:latin typeface="Arial" panose="020B0604020202020204" pitchFamily="34" charset="0"/>
              </a:rPr>
              <a:t>Performance</a:t>
            </a:r>
          </a:p>
          <a:p>
            <a:pPr lvl="0"/>
            <a:r>
              <a:rPr lang="en-US" sz="1400" dirty="0">
                <a:solidFill>
                  <a:srgbClr val="FFFFFF"/>
                </a:solidFill>
                <a:latin typeface="Arial" panose="020B0604020202020204" pitchFamily="34" charset="0"/>
                <a:cs typeface="Arial" panose="020B0604020202020204" pitchFamily="34" charset="0"/>
              </a:rPr>
              <a:t>New top spec – D4-320 and D6-440</a:t>
            </a:r>
          </a:p>
          <a:p>
            <a:pPr lvl="0"/>
            <a:r>
              <a:rPr lang="en-US" sz="1400" dirty="0">
                <a:solidFill>
                  <a:srgbClr val="FFFFFF"/>
                </a:solidFill>
                <a:latin typeface="Arial" panose="020B0604020202020204" pitchFamily="34" charset="0"/>
                <a:cs typeface="Arial" panose="020B0604020202020204" pitchFamily="34" charset="0"/>
              </a:rPr>
              <a:t>New propeller series</a:t>
            </a:r>
          </a:p>
          <a:p>
            <a:pPr>
              <a:spcBef>
                <a:spcPts val="600"/>
              </a:spcBef>
            </a:pPr>
            <a:r>
              <a:rPr lang="en-US" sz="2000" b="1" dirty="0">
                <a:solidFill>
                  <a:schemeClr val="bg1"/>
                </a:solidFill>
                <a:latin typeface="Arial" panose="020B0604020202020204" pitchFamily="34" charset="0"/>
              </a:rPr>
              <a:t>Reliability / durability</a:t>
            </a:r>
          </a:p>
          <a:p>
            <a:pPr lvl="0"/>
            <a:r>
              <a:rPr lang="en-US" sz="1400" dirty="0">
                <a:solidFill>
                  <a:schemeClr val="bg1"/>
                </a:solidFill>
                <a:latin typeface="Arial" panose="020B0604020202020204" pitchFamily="34" charset="0"/>
                <a:cs typeface="Arial" panose="020B0604020202020204" pitchFamily="34" charset="0"/>
              </a:rPr>
              <a:t>Enforced components</a:t>
            </a:r>
          </a:p>
          <a:p>
            <a:pPr lvl="0"/>
            <a:r>
              <a:rPr lang="sv-SE" sz="1400" dirty="0">
                <a:solidFill>
                  <a:schemeClr val="bg1"/>
                </a:solidFill>
                <a:latin typeface="Arial" panose="020B0604020202020204" pitchFamily="34" charset="0"/>
                <a:cs typeface="Arial" panose="020B0604020202020204" pitchFamily="34" charset="0"/>
              </a:rPr>
              <a:t>New propeller seals</a:t>
            </a:r>
          </a:p>
          <a:p>
            <a:pPr lvl="0">
              <a:spcBef>
                <a:spcPts val="600"/>
              </a:spcBef>
            </a:pPr>
            <a:r>
              <a:rPr lang="en-US" sz="2000" b="1" dirty="0">
                <a:solidFill>
                  <a:schemeClr val="bg1"/>
                </a:solidFill>
                <a:latin typeface="Arial" panose="020B0604020202020204" pitchFamily="34" charset="0"/>
              </a:rPr>
              <a:t>Cost of ownership</a:t>
            </a:r>
          </a:p>
          <a:p>
            <a:pPr lvl="0"/>
            <a:r>
              <a:rPr lang="sv-SE" sz="1400" dirty="0">
                <a:solidFill>
                  <a:schemeClr val="bg1"/>
                </a:solidFill>
                <a:latin typeface="Arial" panose="020B0604020202020204" pitchFamily="34" charset="0"/>
                <a:cs typeface="Arial" panose="020B0604020202020204" pitchFamily="34" charset="0"/>
              </a:rPr>
              <a:t>Less service items and longer intervals</a:t>
            </a:r>
          </a:p>
        </p:txBody>
      </p:sp>
      <p:sp>
        <p:nvSpPr>
          <p:cNvPr id="6" name="Title 1">
            <a:extLst>
              <a:ext uri="{FF2B5EF4-FFF2-40B4-BE49-F238E27FC236}">
                <a16:creationId xmlns:a16="http://schemas.microsoft.com/office/drawing/2014/main" id="{FCDE4712-DF1C-4349-BF64-ED0BE073FD5D}"/>
              </a:ext>
            </a:extLst>
          </p:cNvPr>
          <p:cNvSpPr txBox="1">
            <a:spLocks/>
          </p:cNvSpPr>
          <p:nvPr/>
        </p:nvSpPr>
        <p:spPr>
          <a:xfrm>
            <a:off x="504000" y="504000"/>
            <a:ext cx="11853488" cy="797137"/>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200" b="1" kern="1200" spc="-80" baseline="0">
                <a:solidFill>
                  <a:schemeClr val="bg2"/>
                </a:solidFill>
                <a:latin typeface="Arial" panose="020B0604020202020204" pitchFamily="34" charset="0"/>
                <a:ea typeface="+mj-ea"/>
                <a:cs typeface="Arial" panose="020B0604020202020204" pitchFamily="34" charset="0"/>
              </a:defRPr>
            </a:lvl1pPr>
          </a:lstStyle>
          <a:p>
            <a:r>
              <a:rPr lang="en-GB" sz="2600" spc="40" dirty="0"/>
              <a:t>The new sterndrive – DPI</a:t>
            </a:r>
          </a:p>
        </p:txBody>
      </p:sp>
      <p:pic>
        <p:nvPicPr>
          <p:cNvPr id="8" name="Bildobjekt 7">
            <a:extLst>
              <a:ext uri="{FF2B5EF4-FFF2-40B4-BE49-F238E27FC236}">
                <a16:creationId xmlns:a16="http://schemas.microsoft.com/office/drawing/2014/main" id="{7744EAAB-ABDC-D542-81AE-52FDF1436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7620" y="875024"/>
            <a:ext cx="7641155" cy="5805487"/>
          </a:xfrm>
          <a:prstGeom prst="rect">
            <a:avLst/>
          </a:prstGeom>
        </p:spPr>
      </p:pic>
    </p:spTree>
    <p:extLst>
      <p:ext uri="{BB962C8B-B14F-4D97-AF65-F5344CB8AC3E}">
        <p14:creationId xmlns:p14="http://schemas.microsoft.com/office/powerpoint/2010/main" val="264376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_Volvo_Penta">
  <a:themeElements>
    <a:clrScheme name="One Volvo Profile Colours">
      <a:dk1>
        <a:srgbClr val="000000"/>
      </a:dk1>
      <a:lt1>
        <a:srgbClr val="FFFFFF"/>
      </a:lt1>
      <a:dk2>
        <a:srgbClr val="D8D7D5"/>
      </a:dk2>
      <a:lt2>
        <a:srgbClr val="4D4E53"/>
      </a:lt2>
      <a:accent1>
        <a:srgbClr val="DCCCA7"/>
      </a:accent1>
      <a:accent2>
        <a:srgbClr val="919296"/>
      </a:accent2>
      <a:accent3>
        <a:srgbClr val="78B833"/>
      </a:accent3>
      <a:accent4>
        <a:srgbClr val="BADCE6"/>
      </a:accent4>
      <a:accent5>
        <a:srgbClr val="16A6C9"/>
      </a:accent5>
      <a:accent6>
        <a:srgbClr val="DD7611"/>
      </a:accent6>
      <a:hlink>
        <a:srgbClr val="16A6C9"/>
      </a:hlink>
      <a:folHlink>
        <a:srgbClr val="78B8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a:solidFill>
            <a:schemeClr val="tx2"/>
          </a:solidFill>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solidFill>
              <a:schemeClr val="bg2"/>
            </a:solidFill>
          </a:defRPr>
        </a:defPPr>
      </a:lstStyle>
      <a:style>
        <a:lnRef idx="1">
          <a:schemeClr val="accent1"/>
        </a:lnRef>
        <a:fillRef idx="0">
          <a:schemeClr val="accent1"/>
        </a:fillRef>
        <a:effectRef idx="0">
          <a:schemeClr val="accent1"/>
        </a:effectRef>
        <a:fontRef idx="minor">
          <a:schemeClr val="tx1"/>
        </a:fontRef>
      </a:style>
    </a:spDef>
    <a:lnDef>
      <a:spPr>
        <a:ln w="12700">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mtClean="0">
            <a:solidFill>
              <a:schemeClr val="bg2"/>
            </a:solidFill>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1_Template_Volvo_Penta">
  <a:themeElements>
    <a:clrScheme name="Custom 39">
      <a:dk1>
        <a:srgbClr val="000000"/>
      </a:dk1>
      <a:lt1>
        <a:srgbClr val="FFFFFF"/>
      </a:lt1>
      <a:dk2>
        <a:srgbClr val="D8D7D5"/>
      </a:dk2>
      <a:lt2>
        <a:srgbClr val="4D4E53"/>
      </a:lt2>
      <a:accent1>
        <a:srgbClr val="DCCCA7"/>
      </a:accent1>
      <a:accent2>
        <a:srgbClr val="919296"/>
      </a:accent2>
      <a:accent3>
        <a:srgbClr val="78B833"/>
      </a:accent3>
      <a:accent4>
        <a:srgbClr val="BADCE6"/>
      </a:accent4>
      <a:accent5>
        <a:srgbClr val="16A6C9"/>
      </a:accent5>
      <a:accent6>
        <a:srgbClr val="DD7611"/>
      </a:accent6>
      <a:hlink>
        <a:srgbClr val="16A6C9"/>
      </a:hlink>
      <a:folHlink>
        <a:srgbClr val="78B8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a:solidFill>
            <a:schemeClr val="tx2"/>
          </a:solidFill>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solidFill>
              <a:schemeClr val="bg2"/>
            </a:solidFill>
          </a:defRPr>
        </a:defPPr>
      </a:lstStyle>
      <a:style>
        <a:lnRef idx="1">
          <a:schemeClr val="accent1"/>
        </a:lnRef>
        <a:fillRef idx="0">
          <a:schemeClr val="accent1"/>
        </a:fillRef>
        <a:effectRef idx="0">
          <a:schemeClr val="accent1"/>
        </a:effectRef>
        <a:fontRef idx="minor">
          <a:schemeClr val="tx1"/>
        </a:fontRef>
      </a:style>
    </a:spDef>
    <a:lnDef>
      <a:spPr>
        <a:ln w="12700">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mtClean="0">
            <a:solidFill>
              <a:schemeClr val="bg2"/>
            </a:solidFill>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Widescreen - for special or external events only">
  <a:themeElements>
    <a:clrScheme name="Custom 39">
      <a:dk1>
        <a:srgbClr val="000000"/>
      </a:dk1>
      <a:lt1>
        <a:srgbClr val="FFFFFF"/>
      </a:lt1>
      <a:dk2>
        <a:srgbClr val="D8D7D5"/>
      </a:dk2>
      <a:lt2>
        <a:srgbClr val="4D4E53"/>
      </a:lt2>
      <a:accent1>
        <a:srgbClr val="DCCCA7"/>
      </a:accent1>
      <a:accent2>
        <a:srgbClr val="919296"/>
      </a:accent2>
      <a:accent3>
        <a:srgbClr val="78B833"/>
      </a:accent3>
      <a:accent4>
        <a:srgbClr val="BADCE6"/>
      </a:accent4>
      <a:accent5>
        <a:srgbClr val="16A6C9"/>
      </a:accent5>
      <a:accent6>
        <a:srgbClr val="DD7611"/>
      </a:accent6>
      <a:hlink>
        <a:srgbClr val="16A6C9"/>
      </a:hlink>
      <a:folHlink>
        <a:srgbClr val="78B8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a:solidFill>
            <a:schemeClr val="tx2"/>
          </a:solidFill>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solidFill>
              <a:schemeClr val="bg2"/>
            </a:solidFill>
          </a:defRPr>
        </a:defPPr>
      </a:lstStyle>
      <a:style>
        <a:lnRef idx="1">
          <a:schemeClr val="accent1"/>
        </a:lnRef>
        <a:fillRef idx="0">
          <a:schemeClr val="accent1"/>
        </a:fillRef>
        <a:effectRef idx="0">
          <a:schemeClr val="accent1"/>
        </a:effectRef>
        <a:fontRef idx="minor">
          <a:schemeClr val="tx1"/>
        </a:fontRef>
      </a:style>
    </a:spDef>
    <a:lnDef>
      <a:spPr>
        <a:ln w="12700">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mtClean="0">
            <a:solidFill>
              <a:schemeClr val="bg2"/>
            </a:solidFill>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ct:contentTypeSchema ct:_="" ma:_="" ma:contentTypeName="Document" ma:contentTypeID="0x01010086FD6CE48105194A90BF605AB33DB700" ma:contentTypeVersion="8" ma:contentTypeDescription="Create a new document." ma:contentTypeScope="" ma:versionID="69290c14ce0b6f427bbbfa425f87450d" xmlns:ct="http://schemas.microsoft.com/office/2006/metadata/contentType" xmlns:ma="http://schemas.microsoft.com/office/2006/metadata/properties/metaAttributes">
<xsd:schema targetNamespace="http://schemas.microsoft.com/office/2006/metadata/properties" ma:root="true" ma:fieldsID="3c17634b0e8d4e7a015cddb8299f9533" ns2:_="" ns3:_="" xmlns:xsd="http://www.w3.org/2001/XMLSchema" xmlns:xs="http://www.w3.org/2001/XMLSchema" xmlns:p="http://schemas.microsoft.com/office/2006/metadata/properties" xmlns:ns2="$ListId:Sales and Marketing;" xmlns:ns3="3b583671-2f38-4c6e-abb3-bc6e84d7d0d2">
<xsd:import namespace="$ListId:Sales and Marketing;"/>
<xsd:import namespace="3b583671-2f38-4c6e-abb3-bc6e84d7d0d2"/>
<xsd:element name="properties">
<xsd:complexType>
<xsd:sequence>
<xsd:element name="documentManagement">
<xsd:complexType>
<xsd:all>
<xsd:element ref="ns2:Document_x0020_type"/>
<xsd:element ref="ns3:MediaServiceMetadata" minOccurs="0"/>
<xsd:element ref="ns3:MediaServiceFastMetadata" minOccurs="0"/>
<xsd:element ref="ns3:MediaServiceAutoTags" minOccurs="0"/>
<xsd:element ref="ns3:MediaServiceDateTaken" minOccurs="0"/>
<xsd:element ref="ns3:MediaServiceLocation" minOccurs="0"/>
</xsd:all>
</xsd:complexType>
</xsd:element>
</xsd:sequence>
</xsd:complexType>
</xsd:element>
</xsd:schema>
<xsd:schema targetNamespace="$ListId:Sales and Marketing;"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Document_x0020_type" ma:index="8" ma:displayName="Document type" ma:format="Dropdown" ma:indexed="true" ma:internalName="Document_x0020_type">
<xsd:simpleType>
<xsd:union memberTypes="dms:Text">
<xsd:simpleType>
<xsd:restriction base="dms:Choice">
<xsd:enumeration value="1: Competitor analysis"/>
<xsd:enumeration value="2: Sales information"/>
<xsd:enumeration value="3: Sales engineering"/>
<xsd:enumeration value="4: Installation FMEA"/>
<xsd:enumeration value="5: Installation information"/>
</xsd:restriction>
</xsd:simpleType>
</xsd:union>
</xsd:simpleType>
</xsd:element>
</xsd:schema>
<xsd:schema targetNamespace="3b583671-2f38-4c6e-abb3-bc6e84d7d0d2"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3.xml><?xml version="1.0" encoding="utf-8"?><p:properties xmlns:p="http://schemas.microsoft.com/office/2006/metadata/properties" xmlns:xsi="http://www.w3.org/2001/XMLSchema-instance" xmlns:pc="http://schemas.microsoft.com/office/infopath/2007/PartnerControls"><documentManagement><Document_x0020_type xmlns="$ListId:Sales and Marketing;">2: Sales information</Document_x0020_type></documentManagement></p:properties>
</file>

<file path=customXml/itemProps1.xml><?xml version="1.0" encoding="utf-8"?>
<ds:datastoreItem xmlns:ds="http://schemas.openxmlformats.org/officeDocument/2006/customXml" ds:itemID="{5B44490C-2168-4E3F-9181-7BFE0F62387A}">
  <ds:schemaRefs>
    <ds:schemaRef ds:uri="http://schemas.microsoft.com/sharepoint/v3/contenttype/forms"/>
  </ds:schemaRefs>
</ds:datastoreItem>
</file>

<file path=customXml/itemProps2.xml><?xml version="1.0" encoding="utf-8"?>
<ds:datastoreItem xmlns:ds="http://schemas.openxmlformats.org/officeDocument/2006/customXml" ds:itemID="{DAEFED22-F5DB-4CA0-A8DF-FE8B681C4E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ListId:Sales and Marketing;"/>
    <ds:schemaRef ds:uri="3b583671-2f38-4c6e-abb3-bc6e84d7d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48816B-D921-43B0-831F-59F80D054128}">
  <ds:schemaRefs>
    <ds:schemaRef ds:uri="http://purl.org/dc/elements/1.1/"/>
    <ds:schemaRef ds:uri="http://schemas.microsoft.com/office/2006/metadata/properties"/>
    <ds:schemaRef ds:uri="http://schemas.microsoft.com/office/2006/documentManagement/types"/>
    <ds:schemaRef ds:uri="http://purl.org/dc/terms/"/>
    <ds:schemaRef ds:uri="3b583671-2f38-4c6e-abb3-bc6e84d7d0d2"/>
    <ds:schemaRef ds:uri="http://purl.org/dc/dcmitype/"/>
    <ds:schemaRef ds:uri="http://schemas.microsoft.com/office/infopath/2007/PartnerControls"/>
    <ds:schemaRef ds:uri="http://schemas.openxmlformats.org/package/2006/metadata/core-properties"/>
    <ds:schemaRef ds:uri="$ListId:Sales and Marketing;"/>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20109</TotalTime>
  <Words>839</Words>
  <Application>Microsoft Office PowerPoint</Application>
  <PresentationFormat>Widescreen</PresentationFormat>
  <Paragraphs>182</Paragraphs>
  <Slides>14</Slides>
  <Notes>14</Notes>
  <HiddenSlides>6</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14</vt:i4>
      </vt:variant>
    </vt:vector>
  </HeadingPairs>
  <TitlesOfParts>
    <vt:vector size="23" baseType="lpstr">
      <vt:lpstr>Arial</vt:lpstr>
      <vt:lpstr>Calibri</vt:lpstr>
      <vt:lpstr>Calibri Light</vt:lpstr>
      <vt:lpstr>Volvo Broad Pro Digital</vt:lpstr>
      <vt:lpstr>VolvoBroad</vt:lpstr>
      <vt:lpstr>Office Theme</vt:lpstr>
      <vt:lpstr>Template_Volvo_Penta</vt:lpstr>
      <vt:lpstr>1_Template_Volvo_Penta</vt:lpstr>
      <vt:lpstr>Widescreen - for special or external events only</vt:lpstr>
      <vt:lpstr>D4/D6 – new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Expanded offer</vt:lpstr>
      <vt:lpstr>PowerPoint Presentation</vt:lpstr>
      <vt:lpstr>Thank you!</vt:lpstr>
    </vt:vector>
  </TitlesOfParts>
  <Company>VolvoIT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S&amp;A 2020</dc:title>
  <dc:creator>Nordström Ingela</dc:creator>
  <cp:lastModifiedBy>Nordström Ingela</cp:lastModifiedBy>
  <cp:revision>133</cp:revision>
  <dcterms:created xsi:type="dcterms:W3CDTF">2019-11-13T12:38:09Z</dcterms:created>
  <dcterms:modified xsi:type="dcterms:W3CDTF">2020-07-02T17:33:29Z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0x01010086FD6CE48105194A90BF605AB33DB700</vt:lpwstr>
  </property>
</Properties>
</file>